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61" r:id="rId19"/>
    <p:sldId id="257" r:id="rId20"/>
    <p:sldId id="266" r:id="rId21"/>
    <p:sldId id="258" r:id="rId22"/>
    <p:sldId id="267" r:id="rId23"/>
    <p:sldId id="259" r:id="rId24"/>
    <p:sldId id="272" r:id="rId25"/>
    <p:sldId id="260" r:id="rId26"/>
    <p:sldId id="268" r:id="rId27"/>
    <p:sldId id="269" r:id="rId28"/>
    <p:sldId id="270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ardware" id="{D4E0C050-4DBA-40FC-85D9-924518E272C1}">
          <p14:sldIdLst>
            <p14:sldId id="256"/>
            <p14:sldId id="262"/>
            <p14:sldId id="263"/>
            <p14:sldId id="264"/>
            <p14:sldId id="265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software" id="{4FF6E282-996F-497A-A9BE-3F185DF0666E}">
          <p14:sldIdLst>
            <p14:sldId id="261"/>
            <p14:sldId id="257"/>
            <p14:sldId id="266"/>
            <p14:sldId id="258"/>
            <p14:sldId id="267"/>
            <p14:sldId id="259"/>
            <p14:sldId id="272"/>
            <p14:sldId id="260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0" autoAdjust="0"/>
    <p:restoredTop sz="95176" autoAdjust="0"/>
  </p:normalViewPr>
  <p:slideViewPr>
    <p:cSldViewPr snapToGrid="0">
      <p:cViewPr varScale="1">
        <p:scale>
          <a:sx n="82" d="100"/>
          <a:sy n="82" d="100"/>
        </p:scale>
        <p:origin x="12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F5F9A4-34B3-4058-BD68-1960A57C1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001D42-783B-4B6E-ADE0-7EFE876547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99170-AE49-45AA-8A0B-9737BDA47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ACDC85-722C-4970-AC4F-EE4D55A2B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648457-346D-4898-9CBF-FA0AF361D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795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386BF-108D-4511-B7A5-E74C37724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42C267-D9A4-498B-8DE5-DEE7DEA47F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EDF9BE-217A-493D-BD9F-DEA121978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E5A345-48DB-45A6-B6B7-AF993996B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695121-31D9-4C3A-A20C-3AF29408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300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96712B-6614-406C-9E02-CF5C957473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5602F2-93C4-4650-9E54-2029F756A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39B66-FCA5-4DA8-B043-8FE095650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4F20CA-65FB-4838-A371-CA9ED9ABF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692EB-2568-45E5-9C28-7AA0C1D7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105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D645EA-BE45-48B7-A17F-C91A37B3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778C58-3555-46D0-A965-BB7D6706C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260CFA-B787-4C50-A5F1-19789717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2078B-38D1-4EAD-A80F-2B3B0E466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79BA07-76A2-4AFA-A55A-18120EE6C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03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CEC3C-F670-48E4-BEA3-FE2713E1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894C73-5B1C-40BB-8374-5BD11AEDE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FF0E68-7FCC-4093-A87B-D54912ECE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3021F3-47DD-4B25-9402-06A65A370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026ABF-6C1D-47B7-ADF2-9879DA94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43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EA560-EA8A-4DCE-B38F-BB6EB11D4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FF9C31-9C4C-4189-8443-E2BEDD1E9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220017A-AB5B-4D49-9B61-905026606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D148F2-4734-4394-93C3-B510BE798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006D99-B369-4DE8-9277-94A9E81C4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8812D8-CB28-4D94-A1A3-0F03A5AC4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76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74B5E-436E-4B50-B2B3-402EE8965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3365EE-7AF7-4C98-8CBD-AD734557E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1BF09B-2B26-4306-901F-CEB13A601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4ED74A2-C9CB-4B46-AC42-8B241B149D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755E749-99E8-4D84-89BD-4CC3176052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8903113-ADB0-44BD-B5A9-F9F1D538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5EBD5D-8DF6-4B46-A28A-4B789158D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725011-02C1-40EE-8F07-4D5BD34B1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23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15714E-4D9A-4F20-A0C0-C946B390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B83CA7-732F-4390-9CFB-F0C12D9F4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C63BAE-164B-4CE1-A7F5-50999768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35FDA3-55EA-4E99-85CE-9DEBC271F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48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4C0B4E3-ECED-455C-8780-09EAEB1C9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F4A58D-235E-437F-841F-85DC4DD74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65BD48-097C-4232-93E2-5D02C879C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58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EDC499-BA8D-42A9-88F2-E7A722AAD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4A7F20-FF84-485D-8047-0BFFD8028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B445B7-9B04-4422-9683-7BF818627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0974D5-2507-45D1-8C9C-BE67AB077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525F7F-0B9F-4D59-8104-E014D00E5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2B6584-A984-42F5-95E4-3858E66CA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748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51CB3-3DFB-41A6-BE4D-CCC7EF5B8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A185393-9D85-4756-AD7A-7E389EBD03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5DA96A-25E1-430E-A8D5-B8570AC38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2831A1-1894-41AA-AB24-6228E0A1F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ADA691-8D2B-45CB-9340-66DB5C2FC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8C0D29-FAE8-4364-A54D-852D58152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12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D2BA47-8E8E-46B9-8D76-199375187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32A5BE-1773-459F-898E-49437346A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FF119F-41E8-473A-809C-58F3CD429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3E9ED-FDC8-496D-BCA8-E17E22ED8027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C016EB-A022-4E80-8331-82C2900304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DDE152-6F9A-4045-A59C-6F901460C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59142-7880-439B-ADC6-5600BCE843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066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F9C5A-5768-46FE-80A3-20EE04ADF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/>
              <a:t>Mathematics for Computer Science</a:t>
            </a:r>
            <a:br>
              <a:rPr lang="en-US" altLang="ko-KR" sz="4000" dirty="0"/>
            </a:br>
            <a:r>
              <a:rPr lang="en-US" altLang="ko-KR" sz="4000" dirty="0"/>
              <a:t>final exam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3D7BCA6-8972-4803-96C7-3285A995D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387600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소프트웨어학부 컴퓨터과학과</a:t>
            </a:r>
            <a:endParaRPr lang="en-US" altLang="ko-KR" dirty="0"/>
          </a:p>
          <a:p>
            <a:r>
              <a:rPr lang="en-US" altLang="ko-KR" dirty="0"/>
              <a:t>2016133 </a:t>
            </a:r>
            <a:r>
              <a:rPr lang="ko-KR" altLang="en-US" dirty="0"/>
              <a:t>이유진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04F3176-F2A0-4EAC-8E45-0F3A3C966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8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"/>
    </mc:Choice>
    <mc:Fallback>
      <p:transition spd="slow" advTm="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4764315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‘f’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r>
                        <a:rPr lang="en-US" altLang="ko-KR" sz="1600" dirty="0"/>
                        <a:t>f = </a:t>
                      </a:r>
                      <a:r>
                        <a:rPr lang="en-US" altLang="ko-KR" sz="1600" dirty="0" err="1"/>
                        <a:t>w’x’y’z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+w’xy’z’+</a:t>
                      </a:r>
                      <a:r>
                        <a:rPr lang="en-US" altLang="ko-KR" sz="1600" dirty="0" err="1"/>
                        <a:t>w’xy’z+w’xyz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+wxy’z’+</a:t>
                      </a:r>
                      <a:r>
                        <a:rPr lang="en-US" altLang="ko-KR" sz="1600" dirty="0" err="1"/>
                        <a:t>wxy’z+wxyz+wxyz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+wx’y’z’+</a:t>
                      </a:r>
                      <a:r>
                        <a:rPr lang="en-US" altLang="ko-KR" sz="1600" dirty="0" err="1"/>
                        <a:t>wx’y’z+wx’yz+wx’yz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= </a:t>
                      </a:r>
                      <a:r>
                        <a:rPr lang="en-US" altLang="ko-KR" sz="1600" dirty="0" err="1"/>
                        <a:t>y’z</a:t>
                      </a:r>
                      <a:r>
                        <a:rPr lang="en-US" altLang="ko-KR" sz="1600" dirty="0"/>
                        <a:t>’+(w’x’z’+</a:t>
                      </a:r>
                      <a:r>
                        <a:rPr lang="en-US" altLang="ko-KR" sz="1600" dirty="0" err="1"/>
                        <a:t>w’x’y</a:t>
                      </a:r>
                      <a:r>
                        <a:rPr lang="en-US" altLang="ko-KR" sz="1600" dirty="0"/>
                        <a:t>’)+w</a:t>
                      </a:r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816211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E96A06E5-51BA-4B71-81FC-30B6591953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459764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9" name="타원 8">
            <a:extLst>
              <a:ext uri="{FF2B5EF4-FFF2-40B4-BE49-F238E27FC236}">
                <a16:creationId xmlns:a16="http://schemas.microsoft.com/office/drawing/2014/main" id="{EBCB07D6-1CAF-4F79-9A6D-C596828C842B}"/>
              </a:ext>
            </a:extLst>
          </p:cNvPr>
          <p:cNvSpPr/>
          <p:nvPr/>
        </p:nvSpPr>
        <p:spPr>
          <a:xfrm>
            <a:off x="5147188" y="3428998"/>
            <a:ext cx="244986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3842E49-0ED6-4E58-8501-63028B8C2830}"/>
              </a:ext>
            </a:extLst>
          </p:cNvPr>
          <p:cNvSpPr/>
          <p:nvPr/>
        </p:nvSpPr>
        <p:spPr>
          <a:xfrm>
            <a:off x="5285551" y="2754183"/>
            <a:ext cx="319547" cy="130795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3090ADA9-9866-4CEC-A218-134D77EFF944}"/>
              </a:ext>
            </a:extLst>
          </p:cNvPr>
          <p:cNvSpPr/>
          <p:nvPr/>
        </p:nvSpPr>
        <p:spPr>
          <a:xfrm>
            <a:off x="3991854" y="3112430"/>
            <a:ext cx="2425288" cy="407517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45B436EE-32DB-44C0-A947-6FCD1C8350B8}"/>
              </a:ext>
            </a:extLst>
          </p:cNvPr>
          <p:cNvSpPr/>
          <p:nvPr/>
        </p:nvSpPr>
        <p:spPr>
          <a:xfrm flipH="1">
            <a:off x="7020229" y="3114367"/>
            <a:ext cx="1127280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Freeform 29">
            <a:extLst>
              <a:ext uri="{FF2B5EF4-FFF2-40B4-BE49-F238E27FC236}">
                <a16:creationId xmlns:a16="http://schemas.microsoft.com/office/drawing/2014/main" id="{4DB96E90-2925-430B-96B1-0706F3B29155}"/>
              </a:ext>
            </a:extLst>
          </p:cNvPr>
          <p:cNvSpPr>
            <a:spLocks/>
          </p:cNvSpPr>
          <p:nvPr/>
        </p:nvSpPr>
        <p:spPr bwMode="auto">
          <a:xfrm>
            <a:off x="9073675" y="2840884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5" name="Freeform 29">
            <a:extLst>
              <a:ext uri="{FF2B5EF4-FFF2-40B4-BE49-F238E27FC236}">
                <a16:creationId xmlns:a16="http://schemas.microsoft.com/office/drawing/2014/main" id="{54D3C9BC-42EB-4244-851C-D923CAA13625}"/>
              </a:ext>
            </a:extLst>
          </p:cNvPr>
          <p:cNvSpPr>
            <a:spLocks/>
          </p:cNvSpPr>
          <p:nvPr/>
        </p:nvSpPr>
        <p:spPr bwMode="auto">
          <a:xfrm>
            <a:off x="9515635" y="3681497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2B72B177-00A9-4EF6-83D7-48BCD9995533}"/>
              </a:ext>
            </a:extLst>
          </p:cNvPr>
          <p:cNvSpPr>
            <a:spLocks/>
          </p:cNvSpPr>
          <p:nvPr/>
        </p:nvSpPr>
        <p:spPr bwMode="auto">
          <a:xfrm>
            <a:off x="9073675" y="4548177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7" name="Freeform 29">
            <a:extLst>
              <a:ext uri="{FF2B5EF4-FFF2-40B4-BE49-F238E27FC236}">
                <a16:creationId xmlns:a16="http://schemas.microsoft.com/office/drawing/2014/main" id="{15F5701C-3895-4D0E-8340-73A3D877276D}"/>
              </a:ext>
            </a:extLst>
          </p:cNvPr>
          <p:cNvSpPr>
            <a:spLocks/>
          </p:cNvSpPr>
          <p:nvPr/>
        </p:nvSpPr>
        <p:spPr bwMode="auto">
          <a:xfrm>
            <a:off x="9515634" y="5530744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C2CC77-019E-42BE-9E12-6EB088FD6B36}"/>
              </a:ext>
            </a:extLst>
          </p:cNvPr>
          <p:cNvSpPr txBox="1"/>
          <p:nvPr/>
        </p:nvSpPr>
        <p:spPr>
          <a:xfrm>
            <a:off x="8197268" y="2881278"/>
            <a:ext cx="31611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w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x</a:t>
            </a:r>
          </a:p>
          <a:p>
            <a:r>
              <a:rPr lang="en-US" altLang="ko-KR" sz="1400" dirty="0"/>
              <a:t>y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z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24CCF4-1433-46D1-A5D1-C5C49160E712}"/>
              </a:ext>
            </a:extLst>
          </p:cNvPr>
          <p:cNvSpPr txBox="1"/>
          <p:nvPr/>
        </p:nvSpPr>
        <p:spPr>
          <a:xfrm>
            <a:off x="9977530" y="2788951"/>
            <a:ext cx="712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D6AFDB-DEFA-41BC-8D83-1935C91CE7C5}"/>
              </a:ext>
            </a:extLst>
          </p:cNvPr>
          <p:cNvSpPr txBox="1"/>
          <p:nvPr/>
        </p:nvSpPr>
        <p:spPr>
          <a:xfrm>
            <a:off x="9591599" y="3747220"/>
            <a:ext cx="712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w’x’y</a:t>
            </a:r>
            <a:r>
              <a:rPr lang="en-US" altLang="ko-KR" sz="1400" dirty="0"/>
              <a:t>’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2A1516-74C7-44A5-8F72-A1E0C6C2D50E}"/>
              </a:ext>
            </a:extLst>
          </p:cNvPr>
          <p:cNvSpPr txBox="1"/>
          <p:nvPr/>
        </p:nvSpPr>
        <p:spPr>
          <a:xfrm>
            <a:off x="10029813" y="4402362"/>
            <a:ext cx="712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w’x’z</a:t>
            </a:r>
            <a:endParaRPr lang="en-US" altLang="ko-KR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39E241-AE5A-4CB2-88E5-1FF789ADF39D}"/>
              </a:ext>
            </a:extLst>
          </p:cNvPr>
          <p:cNvSpPr txBox="1"/>
          <p:nvPr/>
        </p:nvSpPr>
        <p:spPr>
          <a:xfrm>
            <a:off x="10253174" y="5834219"/>
            <a:ext cx="712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y’z</a:t>
            </a:r>
            <a:r>
              <a:rPr lang="en-US" altLang="ko-KR" sz="1400" dirty="0"/>
              <a:t>’</a:t>
            </a:r>
          </a:p>
        </p:txBody>
      </p:sp>
      <p:sp>
        <p:nvSpPr>
          <p:cNvPr id="23" name="Line 38">
            <a:extLst>
              <a:ext uri="{FF2B5EF4-FFF2-40B4-BE49-F238E27FC236}">
                <a16:creationId xmlns:a16="http://schemas.microsoft.com/office/drawing/2014/main" id="{621B3D88-85D8-4306-AF64-16F28A766EAC}"/>
              </a:ext>
            </a:extLst>
          </p:cNvPr>
          <p:cNvSpPr>
            <a:spLocks noChangeShapeType="1"/>
          </p:cNvSpPr>
          <p:nvPr/>
        </p:nvSpPr>
        <p:spPr bwMode="auto">
          <a:xfrm>
            <a:off x="8489160" y="3095625"/>
            <a:ext cx="590462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4" name="Line 38">
            <a:extLst>
              <a:ext uri="{FF2B5EF4-FFF2-40B4-BE49-F238E27FC236}">
                <a16:creationId xmlns:a16="http://schemas.microsoft.com/office/drawing/2014/main" id="{B8E1FCFC-040A-47BF-AFC3-239753846EEF}"/>
              </a:ext>
            </a:extLst>
          </p:cNvPr>
          <p:cNvSpPr>
            <a:spLocks noChangeShapeType="1"/>
          </p:cNvSpPr>
          <p:nvPr/>
        </p:nvSpPr>
        <p:spPr bwMode="auto">
          <a:xfrm>
            <a:off x="8591550" y="3782549"/>
            <a:ext cx="924084" cy="15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5" name="Oval 132">
            <a:extLst>
              <a:ext uri="{FF2B5EF4-FFF2-40B4-BE49-F238E27FC236}">
                <a16:creationId xmlns:a16="http://schemas.microsoft.com/office/drawing/2014/main" id="{7927EDB0-58D7-4BFE-9755-EE7C6BFA9B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8402" y="3882523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6" name="Oval 132">
            <a:extLst>
              <a:ext uri="{FF2B5EF4-FFF2-40B4-BE49-F238E27FC236}">
                <a16:creationId xmlns:a16="http://schemas.microsoft.com/office/drawing/2014/main" id="{BEF573B2-0ED3-46BA-A2F3-E6CD02D9C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8402" y="402962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7" name="Oval 132">
            <a:extLst>
              <a:ext uri="{FF2B5EF4-FFF2-40B4-BE49-F238E27FC236}">
                <a16:creationId xmlns:a16="http://schemas.microsoft.com/office/drawing/2014/main" id="{B2A8189C-EA69-44B6-A7A0-F953F8E0D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6443" y="462798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8" name="Oval 132">
            <a:extLst>
              <a:ext uri="{FF2B5EF4-FFF2-40B4-BE49-F238E27FC236}">
                <a16:creationId xmlns:a16="http://schemas.microsoft.com/office/drawing/2014/main" id="{B3C2B409-CEC4-4BEC-B1EF-5DE029437F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6443" y="478918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9" name="Oval 132">
            <a:extLst>
              <a:ext uri="{FF2B5EF4-FFF2-40B4-BE49-F238E27FC236}">
                <a16:creationId xmlns:a16="http://schemas.microsoft.com/office/drawing/2014/main" id="{808A21AA-83E4-4F27-9F77-37EA75727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8402" y="565834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0" name="Oval 132">
            <a:extLst>
              <a:ext uri="{FF2B5EF4-FFF2-40B4-BE49-F238E27FC236}">
                <a16:creationId xmlns:a16="http://schemas.microsoft.com/office/drawing/2014/main" id="{71AF37E3-1703-4EF2-A5BD-8DC2B07AD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8402" y="5844034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1" name="Oval 134">
            <a:extLst>
              <a:ext uri="{FF2B5EF4-FFF2-40B4-BE49-F238E27FC236}">
                <a16:creationId xmlns:a16="http://schemas.microsoft.com/office/drawing/2014/main" id="{ED35B3E5-DCA2-4B84-A110-9EBAAD5B3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768" y="306703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2" name="Line 136">
            <a:extLst>
              <a:ext uri="{FF2B5EF4-FFF2-40B4-BE49-F238E27FC236}">
                <a16:creationId xmlns:a16="http://schemas.microsoft.com/office/drawing/2014/main" id="{ED59FC00-AA3A-4522-93B8-52593EAADD8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91550" y="3095626"/>
            <a:ext cx="5145" cy="6905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3" name="Line 38">
            <a:extLst>
              <a:ext uri="{FF2B5EF4-FFF2-40B4-BE49-F238E27FC236}">
                <a16:creationId xmlns:a16="http://schemas.microsoft.com/office/drawing/2014/main" id="{C0E47654-9B61-4197-9F61-67FF903DD97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0680" y="3916152"/>
            <a:ext cx="980142" cy="15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4" name="Line 38">
            <a:extLst>
              <a:ext uri="{FF2B5EF4-FFF2-40B4-BE49-F238E27FC236}">
                <a16:creationId xmlns:a16="http://schemas.microsoft.com/office/drawing/2014/main" id="{9CB1B9B8-6C8F-4300-B591-0BB1334A03B9}"/>
              </a:ext>
            </a:extLst>
          </p:cNvPr>
          <p:cNvSpPr>
            <a:spLocks noChangeShapeType="1"/>
          </p:cNvSpPr>
          <p:nvPr/>
        </p:nvSpPr>
        <p:spPr bwMode="auto">
          <a:xfrm>
            <a:off x="8437204" y="4062139"/>
            <a:ext cx="980142" cy="15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5" name="Oval 134">
            <a:extLst>
              <a:ext uri="{FF2B5EF4-FFF2-40B4-BE49-F238E27FC236}">
                <a16:creationId xmlns:a16="http://schemas.microsoft.com/office/drawing/2014/main" id="{A9DD4394-5DA6-44DA-862A-B495BDBA42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0545" y="375395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6" name="Line 136">
            <a:extLst>
              <a:ext uri="{FF2B5EF4-FFF2-40B4-BE49-F238E27FC236}">
                <a16:creationId xmlns:a16="http://schemas.microsoft.com/office/drawing/2014/main" id="{4CB1DFD6-A573-4581-8980-7481B5CA36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2326" y="3782548"/>
            <a:ext cx="5146" cy="88865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" name="Line 38">
            <a:extLst>
              <a:ext uri="{FF2B5EF4-FFF2-40B4-BE49-F238E27FC236}">
                <a16:creationId xmlns:a16="http://schemas.microsoft.com/office/drawing/2014/main" id="{0A932654-FB9C-4BAD-AC89-BF46B81CFC3E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3700" y="4671201"/>
            <a:ext cx="28411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0" name="Oval 134">
            <a:extLst>
              <a:ext uri="{FF2B5EF4-FFF2-40B4-BE49-F238E27FC236}">
                <a16:creationId xmlns:a16="http://schemas.microsoft.com/office/drawing/2014/main" id="{1E0213F1-1022-45B7-A24E-411717474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4395" y="389312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1" name="Line 136">
            <a:extLst>
              <a:ext uri="{FF2B5EF4-FFF2-40B4-BE49-F238E27FC236}">
                <a16:creationId xmlns:a16="http://schemas.microsoft.com/office/drawing/2014/main" id="{8A909515-3C64-4C50-BE10-0A1380878D0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97496" y="3921711"/>
            <a:ext cx="7475" cy="9036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2" name="Line 38">
            <a:extLst>
              <a:ext uri="{FF2B5EF4-FFF2-40B4-BE49-F238E27FC236}">
                <a16:creationId xmlns:a16="http://schemas.microsoft.com/office/drawing/2014/main" id="{9E090889-88EC-4966-8690-608E9E0FBDDD}"/>
              </a:ext>
            </a:extLst>
          </p:cNvPr>
          <p:cNvSpPr>
            <a:spLocks noChangeShapeType="1"/>
          </p:cNvSpPr>
          <p:nvPr/>
        </p:nvSpPr>
        <p:spPr bwMode="auto">
          <a:xfrm>
            <a:off x="8787972" y="4825397"/>
            <a:ext cx="188947" cy="159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8B412902-7C9C-4F8A-A46B-14BF0B21DC6F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1048" y="4981580"/>
            <a:ext cx="632627" cy="423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4" name="Oval 134">
            <a:extLst>
              <a:ext uri="{FF2B5EF4-FFF2-40B4-BE49-F238E27FC236}">
                <a16:creationId xmlns:a16="http://schemas.microsoft.com/office/drawing/2014/main" id="{A0930862-6785-4DF6-8B44-2316392642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9421" y="403372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5" name="Line 136">
            <a:extLst>
              <a:ext uri="{FF2B5EF4-FFF2-40B4-BE49-F238E27FC236}">
                <a16:creationId xmlns:a16="http://schemas.microsoft.com/office/drawing/2014/main" id="{2F8C74FF-407F-4481-ADE8-987CBCF5A939}"/>
              </a:ext>
            </a:extLst>
          </p:cNvPr>
          <p:cNvSpPr>
            <a:spLocks noChangeShapeType="1"/>
          </p:cNvSpPr>
          <p:nvPr/>
        </p:nvSpPr>
        <p:spPr bwMode="auto">
          <a:xfrm>
            <a:off x="8909996" y="4062316"/>
            <a:ext cx="7471" cy="16304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6" name="Line 38">
            <a:extLst>
              <a:ext uri="{FF2B5EF4-FFF2-40B4-BE49-F238E27FC236}">
                <a16:creationId xmlns:a16="http://schemas.microsoft.com/office/drawing/2014/main" id="{4AE50BA9-C2B3-4BBF-9A5E-C30C68544960}"/>
              </a:ext>
            </a:extLst>
          </p:cNvPr>
          <p:cNvSpPr>
            <a:spLocks noChangeShapeType="1"/>
          </p:cNvSpPr>
          <p:nvPr/>
        </p:nvSpPr>
        <p:spPr bwMode="auto">
          <a:xfrm>
            <a:off x="8917467" y="5686771"/>
            <a:ext cx="51093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7" name="Oval 134">
            <a:extLst>
              <a:ext uri="{FF2B5EF4-FFF2-40B4-BE49-F238E27FC236}">
                <a16:creationId xmlns:a16="http://schemas.microsoft.com/office/drawing/2014/main" id="{7A9EBA0D-8CA9-4C61-9F7B-FA5383070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0388" y="495927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8" name="Line 136">
            <a:extLst>
              <a:ext uri="{FF2B5EF4-FFF2-40B4-BE49-F238E27FC236}">
                <a16:creationId xmlns:a16="http://schemas.microsoft.com/office/drawing/2014/main" id="{88549E3A-9646-4404-BCC4-202A2B62E00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93494" y="4987864"/>
            <a:ext cx="7470" cy="89887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9" name="Line 38">
            <a:extLst>
              <a:ext uri="{FF2B5EF4-FFF2-40B4-BE49-F238E27FC236}">
                <a16:creationId xmlns:a16="http://schemas.microsoft.com/office/drawing/2014/main" id="{A055A7B0-0279-44D4-856C-BCBFE6DC23E9}"/>
              </a:ext>
            </a:extLst>
          </p:cNvPr>
          <p:cNvSpPr>
            <a:spLocks noChangeShapeType="1"/>
          </p:cNvSpPr>
          <p:nvPr/>
        </p:nvSpPr>
        <p:spPr bwMode="auto">
          <a:xfrm>
            <a:off x="8986443" y="5886738"/>
            <a:ext cx="441959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0" name="Line 38">
            <a:extLst>
              <a:ext uri="{FF2B5EF4-FFF2-40B4-BE49-F238E27FC236}">
                <a16:creationId xmlns:a16="http://schemas.microsoft.com/office/drawing/2014/main" id="{5AF1BCE0-7F27-48C7-8D13-306CECB44C0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6AD9E41-5070-41AE-8048-514CAC37ECA5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f</a:t>
            </a:r>
          </a:p>
        </p:txBody>
      </p:sp>
      <p:sp>
        <p:nvSpPr>
          <p:cNvPr id="52" name="Freeform 120">
            <a:extLst>
              <a:ext uri="{FF2B5EF4-FFF2-40B4-BE49-F238E27FC236}">
                <a16:creationId xmlns:a16="http://schemas.microsoft.com/office/drawing/2014/main" id="{AF918CE3-CD4E-4683-A17C-36C24F6AC31F}"/>
              </a:ext>
            </a:extLst>
          </p:cNvPr>
          <p:cNvSpPr>
            <a:spLocks/>
          </p:cNvSpPr>
          <p:nvPr/>
        </p:nvSpPr>
        <p:spPr bwMode="auto">
          <a:xfrm>
            <a:off x="10838534" y="4054997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cxnSp>
        <p:nvCxnSpPr>
          <p:cNvPr id="53" name="AutoShape 119">
            <a:extLst>
              <a:ext uri="{FF2B5EF4-FFF2-40B4-BE49-F238E27FC236}">
                <a16:creationId xmlns:a16="http://schemas.microsoft.com/office/drawing/2014/main" id="{F32E685A-31CB-44B3-87A8-51A8856616C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22610" y="3875961"/>
            <a:ext cx="732957" cy="421449"/>
          </a:xfrm>
          <a:prstGeom prst="bentConnector3">
            <a:avLst>
              <a:gd name="adj1" fmla="val 24009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4" name="AutoShape 118">
            <a:extLst>
              <a:ext uri="{FF2B5EF4-FFF2-40B4-BE49-F238E27FC236}">
                <a16:creationId xmlns:a16="http://schemas.microsoft.com/office/drawing/2014/main" id="{0E98BAA6-50A3-4DAB-A167-15349B3D41E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9774252" y="4393836"/>
            <a:ext cx="1161221" cy="398251"/>
          </a:xfrm>
          <a:prstGeom prst="bentConnector3">
            <a:avLst>
              <a:gd name="adj1" fmla="val 16534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9" name="Line 136">
            <a:extLst>
              <a:ext uri="{FF2B5EF4-FFF2-40B4-BE49-F238E27FC236}">
                <a16:creationId xmlns:a16="http://schemas.microsoft.com/office/drawing/2014/main" id="{88E443F0-8CCE-4C91-8CC8-8A4B0732750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3740" y="4556249"/>
            <a:ext cx="7470" cy="125619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0" name="Line 38">
            <a:extLst>
              <a:ext uri="{FF2B5EF4-FFF2-40B4-BE49-F238E27FC236}">
                <a16:creationId xmlns:a16="http://schemas.microsoft.com/office/drawing/2014/main" id="{A88EC09D-B407-4164-9B08-B3388A371F9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22610" y="5800979"/>
            <a:ext cx="441959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1" name="Line 38">
            <a:extLst>
              <a:ext uri="{FF2B5EF4-FFF2-40B4-BE49-F238E27FC236}">
                <a16:creationId xmlns:a16="http://schemas.microsoft.com/office/drawing/2014/main" id="{2C6BCE96-E41A-4DD9-8326-E2B259AE665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3740" y="4556249"/>
            <a:ext cx="28173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2" name="Line 38">
            <a:extLst>
              <a:ext uri="{FF2B5EF4-FFF2-40B4-BE49-F238E27FC236}">
                <a16:creationId xmlns:a16="http://schemas.microsoft.com/office/drawing/2014/main" id="{7CEF376A-950F-4940-86C7-C557A3E9343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65502" y="4157998"/>
            <a:ext cx="369971" cy="220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3" name="Line 38">
            <a:extLst>
              <a:ext uri="{FF2B5EF4-FFF2-40B4-BE49-F238E27FC236}">
                <a16:creationId xmlns:a16="http://schemas.microsoft.com/office/drawing/2014/main" id="{FB92FD46-E876-4683-AD7E-717AA781E956}"/>
              </a:ext>
            </a:extLst>
          </p:cNvPr>
          <p:cNvSpPr>
            <a:spLocks noChangeShapeType="1"/>
          </p:cNvSpPr>
          <p:nvPr/>
        </p:nvSpPr>
        <p:spPr bwMode="auto">
          <a:xfrm>
            <a:off x="9786538" y="3092103"/>
            <a:ext cx="769703" cy="1102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4" name="Line 136">
            <a:extLst>
              <a:ext uri="{FF2B5EF4-FFF2-40B4-BE49-F238E27FC236}">
                <a16:creationId xmlns:a16="http://schemas.microsoft.com/office/drawing/2014/main" id="{71628F4D-8099-4F99-BA3D-BDE89F7B073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61767" y="3092103"/>
            <a:ext cx="10582" cy="106810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5A6887E-525C-478E-8328-0B12CEB6C0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06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7"/>
    </mc:Choice>
    <mc:Fallback>
      <p:transition spd="slow" advTm="12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7701254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‘g’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g = </a:t>
                      </a:r>
                      <a:r>
                        <a:rPr lang="en-US" altLang="ko-KR" sz="1600" dirty="0" err="1"/>
                        <a:t>w’x’yz+w’x’yz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+w’xy’z’+</a:t>
                      </a:r>
                      <a:r>
                        <a:rPr lang="en-US" altLang="ko-KR" sz="1600" dirty="0" err="1"/>
                        <a:t>w’xy’z+w’xyz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wxyz+wxyz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+wx’</a:t>
                      </a:r>
                      <a:r>
                        <a:rPr lang="en-US" altLang="ko-KR" sz="1600" dirty="0" err="1"/>
                        <a:t>yz</a:t>
                      </a:r>
                      <a:r>
                        <a:rPr lang="en-US" altLang="ko-KR" sz="1600" dirty="0"/>
                        <a:t>’+</a:t>
                      </a:r>
                      <a:r>
                        <a:rPr lang="en-US" altLang="ko-KR" sz="1600" dirty="0" err="1"/>
                        <a:t>wx’y’z+wx’yz+wx’yz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  =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w’x’y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+(w’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xy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’+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w’xz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’)+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wx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’+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</a:rPr>
                        <a:t>wy</a:t>
                      </a:r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  <a:p>
                      <a:pPr lvl="1" algn="l" latinLnBrk="1"/>
                      <a:endParaRPr lang="en-US" altLang="ko-KR" sz="1600" dirty="0">
                        <a:solidFill>
                          <a:schemeClr val="tx1"/>
                        </a:solidFill>
                      </a:endParaRPr>
                    </a:p>
                    <a:p>
                      <a:pPr lvl="1" algn="l" latinLnBrk="1"/>
                      <a:endParaRPr lang="en-US" altLang="ko-KR" sz="1600" dirty="0">
                        <a:solidFill>
                          <a:srgbClr val="0070C0"/>
                        </a:solidFill>
                      </a:endParaRPr>
                    </a:p>
                    <a:p>
                      <a:pPr lvl="1" algn="l" latinLnBrk="1"/>
                      <a:endParaRPr lang="en-US" altLang="ko-KR" sz="1600" dirty="0">
                        <a:solidFill>
                          <a:srgbClr val="0070C0"/>
                        </a:solidFill>
                      </a:endParaRPr>
                    </a:p>
                    <a:p>
                      <a:pPr lvl="1" algn="l" latinLnBrk="1"/>
                      <a:endParaRPr lang="en-US" altLang="ko-KR" sz="1600" dirty="0">
                        <a:solidFill>
                          <a:srgbClr val="0070C0"/>
                        </a:solidFill>
                      </a:endParaRPr>
                    </a:p>
                    <a:p>
                      <a:pPr lvl="1" algn="l" latinLnBrk="1"/>
                      <a:endParaRPr lang="en-US" altLang="ko-KR" sz="1600" dirty="0">
                        <a:solidFill>
                          <a:srgbClr val="0070C0"/>
                        </a:solidFill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766784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g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4FA1DA61-E90F-4511-8F6C-1CEDEE395D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5520539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12" name="타원 11">
            <a:extLst>
              <a:ext uri="{FF2B5EF4-FFF2-40B4-BE49-F238E27FC236}">
                <a16:creationId xmlns:a16="http://schemas.microsoft.com/office/drawing/2014/main" id="{5FEAECE6-C9A6-453E-BCB5-78CBC3AE8AA7}"/>
              </a:ext>
            </a:extLst>
          </p:cNvPr>
          <p:cNvSpPr/>
          <p:nvPr/>
        </p:nvSpPr>
        <p:spPr>
          <a:xfrm>
            <a:off x="6272981" y="3428999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9F6EE9B-5904-41F2-B4F8-D69E7F70F899}"/>
              </a:ext>
            </a:extLst>
          </p:cNvPr>
          <p:cNvSpPr/>
          <p:nvPr/>
        </p:nvSpPr>
        <p:spPr>
          <a:xfrm>
            <a:off x="4954703" y="3745569"/>
            <a:ext cx="2780715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9C152CE4-A5C6-44DA-BE97-3A5EB28C28D3}"/>
              </a:ext>
            </a:extLst>
          </p:cNvPr>
          <p:cNvSpPr/>
          <p:nvPr/>
        </p:nvSpPr>
        <p:spPr>
          <a:xfrm>
            <a:off x="6272981" y="2840884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원호 17">
            <a:extLst>
              <a:ext uri="{FF2B5EF4-FFF2-40B4-BE49-F238E27FC236}">
                <a16:creationId xmlns:a16="http://schemas.microsoft.com/office/drawing/2014/main" id="{EE92D943-BF8A-4F0B-9848-769B24C0C25B}"/>
              </a:ext>
            </a:extLst>
          </p:cNvPr>
          <p:cNvSpPr/>
          <p:nvPr/>
        </p:nvSpPr>
        <p:spPr>
          <a:xfrm>
            <a:off x="3991854" y="3112430"/>
            <a:ext cx="2425288" cy="407517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원호 18">
            <a:extLst>
              <a:ext uri="{FF2B5EF4-FFF2-40B4-BE49-F238E27FC236}">
                <a16:creationId xmlns:a16="http://schemas.microsoft.com/office/drawing/2014/main" id="{2C6AB322-5676-4893-BA62-620DA197E84C}"/>
              </a:ext>
            </a:extLst>
          </p:cNvPr>
          <p:cNvSpPr/>
          <p:nvPr/>
        </p:nvSpPr>
        <p:spPr>
          <a:xfrm flipH="1">
            <a:off x="7020229" y="3114367"/>
            <a:ext cx="1127280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Freeform 29">
            <a:extLst>
              <a:ext uri="{FF2B5EF4-FFF2-40B4-BE49-F238E27FC236}">
                <a16:creationId xmlns:a16="http://schemas.microsoft.com/office/drawing/2014/main" id="{BE0920D9-6EA2-40B0-8275-71BBB0CF717A}"/>
              </a:ext>
            </a:extLst>
          </p:cNvPr>
          <p:cNvSpPr>
            <a:spLocks/>
          </p:cNvSpPr>
          <p:nvPr/>
        </p:nvSpPr>
        <p:spPr bwMode="auto">
          <a:xfrm>
            <a:off x="9053696" y="2595194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7" name="Freeform 29">
            <a:extLst>
              <a:ext uri="{FF2B5EF4-FFF2-40B4-BE49-F238E27FC236}">
                <a16:creationId xmlns:a16="http://schemas.microsoft.com/office/drawing/2014/main" id="{2B4BA76D-A682-4934-96FA-BA6482A0D8EC}"/>
              </a:ext>
            </a:extLst>
          </p:cNvPr>
          <p:cNvSpPr>
            <a:spLocks/>
          </p:cNvSpPr>
          <p:nvPr/>
        </p:nvSpPr>
        <p:spPr bwMode="auto">
          <a:xfrm>
            <a:off x="9429821" y="3376249"/>
            <a:ext cx="712863" cy="443276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Freeform 29">
            <a:extLst>
              <a:ext uri="{FF2B5EF4-FFF2-40B4-BE49-F238E27FC236}">
                <a16:creationId xmlns:a16="http://schemas.microsoft.com/office/drawing/2014/main" id="{A6CE2254-8CD6-438E-8E04-FC5B727E73CB}"/>
              </a:ext>
            </a:extLst>
          </p:cNvPr>
          <p:cNvSpPr>
            <a:spLocks/>
          </p:cNvSpPr>
          <p:nvPr/>
        </p:nvSpPr>
        <p:spPr bwMode="auto">
          <a:xfrm>
            <a:off x="9766559" y="4089799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9" name="Freeform 29">
            <a:extLst>
              <a:ext uri="{FF2B5EF4-FFF2-40B4-BE49-F238E27FC236}">
                <a16:creationId xmlns:a16="http://schemas.microsoft.com/office/drawing/2014/main" id="{99001C2B-54C2-4BC7-8E77-9B81730BE1A5}"/>
              </a:ext>
            </a:extLst>
          </p:cNvPr>
          <p:cNvSpPr>
            <a:spLocks/>
          </p:cNvSpPr>
          <p:nvPr/>
        </p:nvSpPr>
        <p:spPr bwMode="auto">
          <a:xfrm>
            <a:off x="9519303" y="4842401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EED031EB-CEC2-423B-B02F-D26070698813}"/>
              </a:ext>
            </a:extLst>
          </p:cNvPr>
          <p:cNvSpPr>
            <a:spLocks/>
          </p:cNvSpPr>
          <p:nvPr/>
        </p:nvSpPr>
        <p:spPr bwMode="auto">
          <a:xfrm>
            <a:off x="9676410" y="5675107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1" name="Line 38">
            <a:extLst>
              <a:ext uri="{FF2B5EF4-FFF2-40B4-BE49-F238E27FC236}">
                <a16:creationId xmlns:a16="http://schemas.microsoft.com/office/drawing/2014/main" id="{CE6CFC6A-9292-4862-8586-B251D8CB9D54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D56707-7A18-493F-B4D3-5AA63B9E94D9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g</a:t>
            </a:r>
          </a:p>
        </p:txBody>
      </p:sp>
      <p:sp>
        <p:nvSpPr>
          <p:cNvPr id="33" name="Freeform 120">
            <a:extLst>
              <a:ext uri="{FF2B5EF4-FFF2-40B4-BE49-F238E27FC236}">
                <a16:creationId xmlns:a16="http://schemas.microsoft.com/office/drawing/2014/main" id="{270BF67A-8D7D-4DB4-8AEF-368AB077E43A}"/>
              </a:ext>
            </a:extLst>
          </p:cNvPr>
          <p:cNvSpPr>
            <a:spLocks/>
          </p:cNvSpPr>
          <p:nvPr/>
        </p:nvSpPr>
        <p:spPr bwMode="auto">
          <a:xfrm>
            <a:off x="10838534" y="4054997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C2AC41-853F-4079-9F06-726F3D065259}"/>
              </a:ext>
            </a:extLst>
          </p:cNvPr>
          <p:cNvSpPr txBox="1"/>
          <p:nvPr/>
        </p:nvSpPr>
        <p:spPr>
          <a:xfrm>
            <a:off x="8167320" y="2531784"/>
            <a:ext cx="31611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w</a:t>
            </a:r>
          </a:p>
          <a:p>
            <a:r>
              <a:rPr lang="en-US" altLang="ko-KR" sz="1400" dirty="0"/>
              <a:t>x</a:t>
            </a:r>
          </a:p>
          <a:p>
            <a:endParaRPr lang="en-US" altLang="ko-KR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D5DDFA-2A64-4FB9-B71D-C9C0469CACAD}"/>
              </a:ext>
            </a:extLst>
          </p:cNvPr>
          <p:cNvSpPr txBox="1"/>
          <p:nvPr/>
        </p:nvSpPr>
        <p:spPr>
          <a:xfrm>
            <a:off x="9799828" y="2503219"/>
            <a:ext cx="685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wx</a:t>
            </a:r>
            <a:r>
              <a:rPr lang="en-US" altLang="ko-KR" sz="1400" dirty="0"/>
              <a:t>’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9D2915-673C-41CB-8FD5-184B595A1526}"/>
              </a:ext>
            </a:extLst>
          </p:cNvPr>
          <p:cNvSpPr txBox="1"/>
          <p:nvPr/>
        </p:nvSpPr>
        <p:spPr>
          <a:xfrm>
            <a:off x="10058365" y="3213934"/>
            <a:ext cx="685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w’xy</a:t>
            </a:r>
            <a:r>
              <a:rPr lang="en-US" altLang="ko-KR" sz="1400" dirty="0"/>
              <a:t>’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5F18DF5-2B22-4040-A2EE-AA5AF61911B2}"/>
              </a:ext>
            </a:extLst>
          </p:cNvPr>
          <p:cNvSpPr txBox="1"/>
          <p:nvPr/>
        </p:nvSpPr>
        <p:spPr>
          <a:xfrm>
            <a:off x="10336026" y="6002040"/>
            <a:ext cx="685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w’xz</a:t>
            </a:r>
            <a:r>
              <a:rPr lang="en-US" altLang="ko-KR" sz="1400" dirty="0"/>
              <a:t>’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6569FF-53EB-4C33-8B89-21A5BE134434}"/>
              </a:ext>
            </a:extLst>
          </p:cNvPr>
          <p:cNvSpPr txBox="1"/>
          <p:nvPr/>
        </p:nvSpPr>
        <p:spPr>
          <a:xfrm>
            <a:off x="9766559" y="4186942"/>
            <a:ext cx="685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w’x’y</a:t>
            </a:r>
            <a:endParaRPr lang="en-US" altLang="ko-KR" sz="14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DFF9E9A-9C54-4269-9E76-35A4EB11F0FC}"/>
              </a:ext>
            </a:extLst>
          </p:cNvPr>
          <p:cNvSpPr txBox="1"/>
          <p:nvPr/>
        </p:nvSpPr>
        <p:spPr>
          <a:xfrm>
            <a:off x="10200439" y="5054479"/>
            <a:ext cx="685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wy</a:t>
            </a:r>
            <a:endParaRPr lang="en-US" altLang="ko-KR" sz="1400" dirty="0"/>
          </a:p>
        </p:txBody>
      </p:sp>
      <p:sp>
        <p:nvSpPr>
          <p:cNvPr id="40" name="Oval 132">
            <a:extLst>
              <a:ext uri="{FF2B5EF4-FFF2-40B4-BE49-F238E27FC236}">
                <a16:creationId xmlns:a16="http://schemas.microsoft.com/office/drawing/2014/main" id="{74810BBD-5436-4F14-A953-A995FA04C4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0531" y="289137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1" name="Oval 132">
            <a:extLst>
              <a:ext uri="{FF2B5EF4-FFF2-40B4-BE49-F238E27FC236}">
                <a16:creationId xmlns:a16="http://schemas.microsoft.com/office/drawing/2014/main" id="{1C3B907F-EB82-4AAC-B372-9E6CFBB05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2589" y="342899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2" name="Oval 132">
            <a:extLst>
              <a:ext uri="{FF2B5EF4-FFF2-40B4-BE49-F238E27FC236}">
                <a16:creationId xmlns:a16="http://schemas.microsoft.com/office/drawing/2014/main" id="{BEE4C44A-10E2-455B-B180-1FA3F746F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4030" y="3687624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4" name="Oval 132">
            <a:extLst>
              <a:ext uri="{FF2B5EF4-FFF2-40B4-BE49-F238E27FC236}">
                <a16:creationId xmlns:a16="http://schemas.microsoft.com/office/drawing/2014/main" id="{7D46167C-F944-4ADA-BFBB-2478E534C9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9327" y="416151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5" name="Oval 132">
            <a:extLst>
              <a:ext uri="{FF2B5EF4-FFF2-40B4-BE49-F238E27FC236}">
                <a16:creationId xmlns:a16="http://schemas.microsoft.com/office/drawing/2014/main" id="{A88E9291-7D11-4755-88D2-0A666C7A0F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9327" y="431643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6" name="Oval 132">
            <a:extLst>
              <a:ext uri="{FF2B5EF4-FFF2-40B4-BE49-F238E27FC236}">
                <a16:creationId xmlns:a16="http://schemas.microsoft.com/office/drawing/2014/main" id="{E6639F14-67AE-4F23-BA2A-FCA75F51B2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9178" y="5726333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7" name="Oval 132">
            <a:extLst>
              <a:ext uri="{FF2B5EF4-FFF2-40B4-BE49-F238E27FC236}">
                <a16:creationId xmlns:a16="http://schemas.microsoft.com/office/drawing/2014/main" id="{505703E3-CAD5-407A-AB55-6388C37FD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9178" y="6063143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8" name="Line 38">
            <a:extLst>
              <a:ext uri="{FF2B5EF4-FFF2-40B4-BE49-F238E27FC236}">
                <a16:creationId xmlns:a16="http://schemas.microsoft.com/office/drawing/2014/main" id="{14D3FDC3-69AC-4F11-8524-73FFAD8E20B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83432" y="2685824"/>
            <a:ext cx="56887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4A140E8-F899-49BD-9DAC-7DA9A0EAE814}"/>
              </a:ext>
            </a:extLst>
          </p:cNvPr>
          <p:cNvSpPr txBox="1"/>
          <p:nvPr/>
        </p:nvSpPr>
        <p:spPr>
          <a:xfrm>
            <a:off x="8164087" y="3556504"/>
            <a:ext cx="27283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y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z</a:t>
            </a:r>
          </a:p>
        </p:txBody>
      </p:sp>
      <p:sp>
        <p:nvSpPr>
          <p:cNvPr id="50" name="Line 38">
            <a:extLst>
              <a:ext uri="{FF2B5EF4-FFF2-40B4-BE49-F238E27FC236}">
                <a16:creationId xmlns:a16="http://schemas.microsoft.com/office/drawing/2014/main" id="{1543C062-5A27-410C-BC66-69175226AD2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483432" y="2947066"/>
            <a:ext cx="467099" cy="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1" name="Line 38">
            <a:extLst>
              <a:ext uri="{FF2B5EF4-FFF2-40B4-BE49-F238E27FC236}">
                <a16:creationId xmlns:a16="http://schemas.microsoft.com/office/drawing/2014/main" id="{AFA5F02A-2F3E-40A2-B2B6-3245875466BD}"/>
              </a:ext>
            </a:extLst>
          </p:cNvPr>
          <p:cNvSpPr>
            <a:spLocks noChangeShapeType="1"/>
          </p:cNvSpPr>
          <p:nvPr/>
        </p:nvSpPr>
        <p:spPr bwMode="auto">
          <a:xfrm>
            <a:off x="8589958" y="3484420"/>
            <a:ext cx="752631" cy="1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2" name="Line 38">
            <a:extLst>
              <a:ext uri="{FF2B5EF4-FFF2-40B4-BE49-F238E27FC236}">
                <a16:creationId xmlns:a16="http://schemas.microsoft.com/office/drawing/2014/main" id="{6504F63E-39BF-426E-8940-35DC5FF4E398}"/>
              </a:ext>
            </a:extLst>
          </p:cNvPr>
          <p:cNvSpPr>
            <a:spLocks noChangeShapeType="1"/>
          </p:cNvSpPr>
          <p:nvPr/>
        </p:nvSpPr>
        <p:spPr bwMode="auto">
          <a:xfrm>
            <a:off x="8704819" y="3606833"/>
            <a:ext cx="739746" cy="1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3" name="Line 38">
            <a:extLst>
              <a:ext uri="{FF2B5EF4-FFF2-40B4-BE49-F238E27FC236}">
                <a16:creationId xmlns:a16="http://schemas.microsoft.com/office/drawing/2014/main" id="{B6FBA5AB-E347-45EB-828D-7E2F50B4BFC8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4151" y="3736775"/>
            <a:ext cx="818438" cy="879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4" name="Oval 134">
            <a:extLst>
              <a:ext uri="{FF2B5EF4-FFF2-40B4-BE49-F238E27FC236}">
                <a16:creationId xmlns:a16="http://schemas.microsoft.com/office/drawing/2014/main" id="{9F330318-D552-4BCD-A0C4-3E5ADC2C61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3446" y="264447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5" name="Line 136">
            <a:extLst>
              <a:ext uri="{FF2B5EF4-FFF2-40B4-BE49-F238E27FC236}">
                <a16:creationId xmlns:a16="http://schemas.microsoft.com/office/drawing/2014/main" id="{F0C94556-C76F-46E1-B647-8AA9D3517D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02575" y="2673066"/>
            <a:ext cx="7798" cy="81234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6" name="Oval 134">
            <a:extLst>
              <a:ext uri="{FF2B5EF4-FFF2-40B4-BE49-F238E27FC236}">
                <a16:creationId xmlns:a16="http://schemas.microsoft.com/office/drawing/2014/main" id="{37F55FF0-3761-4FDD-861E-02078B234F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68125" y="2913945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7" name="Line 136">
            <a:extLst>
              <a:ext uri="{FF2B5EF4-FFF2-40B4-BE49-F238E27FC236}">
                <a16:creationId xmlns:a16="http://schemas.microsoft.com/office/drawing/2014/main" id="{C5AFACB0-ECB4-41C2-8A65-6D8710FEC7C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4819" y="2942535"/>
            <a:ext cx="230" cy="67127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8" name="Oval 134">
            <a:extLst>
              <a:ext uri="{FF2B5EF4-FFF2-40B4-BE49-F238E27FC236}">
                <a16:creationId xmlns:a16="http://schemas.microsoft.com/office/drawing/2014/main" id="{D2245CDC-907A-4499-B012-B9A4764D8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3338" y="345154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Line 136">
            <a:extLst>
              <a:ext uri="{FF2B5EF4-FFF2-40B4-BE49-F238E27FC236}">
                <a16:creationId xmlns:a16="http://schemas.microsoft.com/office/drawing/2014/main" id="{4BD6F011-BA95-4846-8D0D-EC07EBD95091}"/>
              </a:ext>
            </a:extLst>
          </p:cNvPr>
          <p:cNvSpPr>
            <a:spLocks noChangeShapeType="1"/>
          </p:cNvSpPr>
          <p:nvPr/>
        </p:nvSpPr>
        <p:spPr bwMode="auto">
          <a:xfrm>
            <a:off x="8810261" y="3480136"/>
            <a:ext cx="7575" cy="7269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0" name="Line 38">
            <a:extLst>
              <a:ext uri="{FF2B5EF4-FFF2-40B4-BE49-F238E27FC236}">
                <a16:creationId xmlns:a16="http://schemas.microsoft.com/office/drawing/2014/main" id="{633523ED-BBE2-4E1C-8E35-CD0955367186}"/>
              </a:ext>
            </a:extLst>
          </p:cNvPr>
          <p:cNvSpPr>
            <a:spLocks noChangeShapeType="1"/>
          </p:cNvSpPr>
          <p:nvPr/>
        </p:nvSpPr>
        <p:spPr bwMode="auto">
          <a:xfrm>
            <a:off x="8796031" y="4195940"/>
            <a:ext cx="883296" cy="2066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61" name="Oval 134">
            <a:extLst>
              <a:ext uri="{FF2B5EF4-FFF2-40B4-BE49-F238E27FC236}">
                <a16:creationId xmlns:a16="http://schemas.microsoft.com/office/drawing/2014/main" id="{677C2FFF-AF1F-4930-85C2-122B32EC75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6987" y="357263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2" name="Line 136">
            <a:extLst>
              <a:ext uri="{FF2B5EF4-FFF2-40B4-BE49-F238E27FC236}">
                <a16:creationId xmlns:a16="http://schemas.microsoft.com/office/drawing/2014/main" id="{7161AA0F-D0C9-4517-B2FA-94114FBA017D}"/>
              </a:ext>
            </a:extLst>
          </p:cNvPr>
          <p:cNvSpPr>
            <a:spLocks noChangeShapeType="1"/>
          </p:cNvSpPr>
          <p:nvPr/>
        </p:nvSpPr>
        <p:spPr bwMode="auto">
          <a:xfrm>
            <a:off x="8923910" y="3601223"/>
            <a:ext cx="16604" cy="74877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3" name="Line 38">
            <a:extLst>
              <a:ext uri="{FF2B5EF4-FFF2-40B4-BE49-F238E27FC236}">
                <a16:creationId xmlns:a16="http://schemas.microsoft.com/office/drawing/2014/main" id="{0EDFE11D-1CD1-49C3-80BB-B0B55CC58AF3}"/>
              </a:ext>
            </a:extLst>
          </p:cNvPr>
          <p:cNvSpPr>
            <a:spLocks noChangeShapeType="1"/>
          </p:cNvSpPr>
          <p:nvPr/>
        </p:nvSpPr>
        <p:spPr bwMode="auto">
          <a:xfrm>
            <a:off x="8935998" y="4349997"/>
            <a:ext cx="743329" cy="185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64" name="Oval 134">
            <a:extLst>
              <a:ext uri="{FF2B5EF4-FFF2-40B4-BE49-F238E27FC236}">
                <a16:creationId xmlns:a16="http://schemas.microsoft.com/office/drawing/2014/main" id="{8E89D2D7-3898-4C4C-AFC4-FBD15A20D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0365" y="3716015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5" name="Line 136">
            <a:extLst>
              <a:ext uri="{FF2B5EF4-FFF2-40B4-BE49-F238E27FC236}">
                <a16:creationId xmlns:a16="http://schemas.microsoft.com/office/drawing/2014/main" id="{8ED0F9AF-5E12-4950-91D6-24B9AB543E2E}"/>
              </a:ext>
            </a:extLst>
          </p:cNvPr>
          <p:cNvSpPr>
            <a:spLocks noChangeShapeType="1"/>
          </p:cNvSpPr>
          <p:nvPr/>
        </p:nvSpPr>
        <p:spPr bwMode="auto">
          <a:xfrm>
            <a:off x="9047288" y="3767464"/>
            <a:ext cx="7575" cy="7269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6" name="Line 38">
            <a:extLst>
              <a:ext uri="{FF2B5EF4-FFF2-40B4-BE49-F238E27FC236}">
                <a16:creationId xmlns:a16="http://schemas.microsoft.com/office/drawing/2014/main" id="{2FDF2E1F-4022-41DE-A07F-984C2FD53569}"/>
              </a:ext>
            </a:extLst>
          </p:cNvPr>
          <p:cNvSpPr>
            <a:spLocks noChangeShapeType="1"/>
          </p:cNvSpPr>
          <p:nvPr/>
        </p:nvSpPr>
        <p:spPr bwMode="auto">
          <a:xfrm>
            <a:off x="9042924" y="4488034"/>
            <a:ext cx="723636" cy="662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67" name="Oval 134">
            <a:extLst>
              <a:ext uri="{FF2B5EF4-FFF2-40B4-BE49-F238E27FC236}">
                <a16:creationId xmlns:a16="http://schemas.microsoft.com/office/drawing/2014/main" id="{2F6F4CC3-366A-4356-8571-BB39B9CDB9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6359" y="4172925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8" name="Line 136">
            <a:extLst>
              <a:ext uri="{FF2B5EF4-FFF2-40B4-BE49-F238E27FC236}">
                <a16:creationId xmlns:a16="http://schemas.microsoft.com/office/drawing/2014/main" id="{EAC7951C-C64F-498E-8D84-FA33733EE519}"/>
              </a:ext>
            </a:extLst>
          </p:cNvPr>
          <p:cNvSpPr>
            <a:spLocks noChangeShapeType="1"/>
          </p:cNvSpPr>
          <p:nvPr/>
        </p:nvSpPr>
        <p:spPr bwMode="auto">
          <a:xfrm>
            <a:off x="9133282" y="4224374"/>
            <a:ext cx="7575" cy="7269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9" name="Line 38">
            <a:extLst>
              <a:ext uri="{FF2B5EF4-FFF2-40B4-BE49-F238E27FC236}">
                <a16:creationId xmlns:a16="http://schemas.microsoft.com/office/drawing/2014/main" id="{F07E815D-0D68-412C-9337-25362CA5368A}"/>
              </a:ext>
            </a:extLst>
          </p:cNvPr>
          <p:cNvSpPr>
            <a:spLocks noChangeShapeType="1"/>
          </p:cNvSpPr>
          <p:nvPr/>
        </p:nvSpPr>
        <p:spPr bwMode="auto">
          <a:xfrm>
            <a:off x="9156006" y="4946868"/>
            <a:ext cx="381581" cy="116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2" name="Oval 134">
            <a:extLst>
              <a:ext uri="{FF2B5EF4-FFF2-40B4-BE49-F238E27FC236}">
                <a16:creationId xmlns:a16="http://schemas.microsoft.com/office/drawing/2014/main" id="{6EA1AE44-2CFC-4CBE-8C8D-68CDD27C5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88087" y="446384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3" name="Line 136">
            <a:extLst>
              <a:ext uri="{FF2B5EF4-FFF2-40B4-BE49-F238E27FC236}">
                <a16:creationId xmlns:a16="http://schemas.microsoft.com/office/drawing/2014/main" id="{A5569FA2-5FFD-4849-B30F-5B2A521CCEF2}"/>
              </a:ext>
            </a:extLst>
          </p:cNvPr>
          <p:cNvSpPr>
            <a:spLocks noChangeShapeType="1"/>
          </p:cNvSpPr>
          <p:nvPr/>
        </p:nvSpPr>
        <p:spPr bwMode="auto">
          <a:xfrm>
            <a:off x="9225010" y="4515297"/>
            <a:ext cx="7575" cy="7269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4" name="Line 38">
            <a:extLst>
              <a:ext uri="{FF2B5EF4-FFF2-40B4-BE49-F238E27FC236}">
                <a16:creationId xmlns:a16="http://schemas.microsoft.com/office/drawing/2014/main" id="{4C46FA5E-F561-421A-A081-C36314A92E6F}"/>
              </a:ext>
            </a:extLst>
          </p:cNvPr>
          <p:cNvSpPr>
            <a:spLocks noChangeShapeType="1"/>
          </p:cNvSpPr>
          <p:nvPr/>
        </p:nvSpPr>
        <p:spPr bwMode="auto">
          <a:xfrm>
            <a:off x="9225010" y="5242285"/>
            <a:ext cx="288776" cy="71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5" name="Oval 134">
            <a:extLst>
              <a:ext uri="{FF2B5EF4-FFF2-40B4-BE49-F238E27FC236}">
                <a16:creationId xmlns:a16="http://schemas.microsoft.com/office/drawing/2014/main" id="{5C4FABE6-20AA-4888-9C89-BFDB401DE6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72967" y="492432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6" name="Line 136">
            <a:extLst>
              <a:ext uri="{FF2B5EF4-FFF2-40B4-BE49-F238E27FC236}">
                <a16:creationId xmlns:a16="http://schemas.microsoft.com/office/drawing/2014/main" id="{A5D767F7-BD69-42BC-8B28-3B719E077664}"/>
              </a:ext>
            </a:extLst>
          </p:cNvPr>
          <p:cNvSpPr>
            <a:spLocks noChangeShapeType="1"/>
          </p:cNvSpPr>
          <p:nvPr/>
        </p:nvSpPr>
        <p:spPr bwMode="auto">
          <a:xfrm>
            <a:off x="9309890" y="4975776"/>
            <a:ext cx="7575" cy="8035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7" name="Line 38">
            <a:extLst>
              <a:ext uri="{FF2B5EF4-FFF2-40B4-BE49-F238E27FC236}">
                <a16:creationId xmlns:a16="http://schemas.microsoft.com/office/drawing/2014/main" id="{F5323B3C-FAF7-4E47-8537-772548D557E0}"/>
              </a:ext>
            </a:extLst>
          </p:cNvPr>
          <p:cNvSpPr>
            <a:spLocks noChangeShapeType="1"/>
          </p:cNvSpPr>
          <p:nvPr/>
        </p:nvSpPr>
        <p:spPr bwMode="auto">
          <a:xfrm>
            <a:off x="9317465" y="5767693"/>
            <a:ext cx="256563" cy="116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8" name="Line 38">
            <a:extLst>
              <a:ext uri="{FF2B5EF4-FFF2-40B4-BE49-F238E27FC236}">
                <a16:creationId xmlns:a16="http://schemas.microsoft.com/office/drawing/2014/main" id="{81735019-FE2F-438F-B948-C3AFEAFDD2E1}"/>
              </a:ext>
            </a:extLst>
          </p:cNvPr>
          <p:cNvSpPr>
            <a:spLocks noChangeShapeType="1"/>
          </p:cNvSpPr>
          <p:nvPr/>
        </p:nvSpPr>
        <p:spPr bwMode="auto">
          <a:xfrm>
            <a:off x="8430381" y="6090242"/>
            <a:ext cx="1158797" cy="1429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9" name="Oval 134">
            <a:extLst>
              <a:ext uri="{FF2B5EF4-FFF2-40B4-BE49-F238E27FC236}">
                <a16:creationId xmlns:a16="http://schemas.microsoft.com/office/drawing/2014/main" id="{B10AC516-A867-4FD9-9470-6119D66DA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7849" y="4326225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0" name="Line 136">
            <a:extLst>
              <a:ext uri="{FF2B5EF4-FFF2-40B4-BE49-F238E27FC236}">
                <a16:creationId xmlns:a16="http://schemas.microsoft.com/office/drawing/2014/main" id="{D4CFF66A-7B77-48D6-ACF5-20AF6C0B7237}"/>
              </a:ext>
            </a:extLst>
          </p:cNvPr>
          <p:cNvSpPr>
            <a:spLocks noChangeShapeType="1"/>
          </p:cNvSpPr>
          <p:nvPr/>
        </p:nvSpPr>
        <p:spPr bwMode="auto">
          <a:xfrm>
            <a:off x="9384772" y="4377674"/>
            <a:ext cx="2029" cy="156066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" name="Line 38">
            <a:extLst>
              <a:ext uri="{FF2B5EF4-FFF2-40B4-BE49-F238E27FC236}">
                <a16:creationId xmlns:a16="http://schemas.microsoft.com/office/drawing/2014/main" id="{36EB923C-C7F3-481C-8268-915A82B8A43E}"/>
              </a:ext>
            </a:extLst>
          </p:cNvPr>
          <p:cNvSpPr>
            <a:spLocks noChangeShapeType="1"/>
          </p:cNvSpPr>
          <p:nvPr/>
        </p:nvSpPr>
        <p:spPr bwMode="auto">
          <a:xfrm>
            <a:off x="9385504" y="5927594"/>
            <a:ext cx="286848" cy="825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82" name="Line 38">
            <a:extLst>
              <a:ext uri="{FF2B5EF4-FFF2-40B4-BE49-F238E27FC236}">
                <a16:creationId xmlns:a16="http://schemas.microsoft.com/office/drawing/2014/main" id="{1E7C1A4F-7AC3-488D-8C58-2D010DF3677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84825" y="4377674"/>
            <a:ext cx="43970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cxnSp>
        <p:nvCxnSpPr>
          <p:cNvPr id="83" name="AutoShape 119">
            <a:extLst>
              <a:ext uri="{FF2B5EF4-FFF2-40B4-BE49-F238E27FC236}">
                <a16:creationId xmlns:a16="http://schemas.microsoft.com/office/drawing/2014/main" id="{78B69721-294B-4047-9508-6EB73136F47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142684" y="3548244"/>
            <a:ext cx="781844" cy="72135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6" name="Line 38">
            <a:extLst>
              <a:ext uri="{FF2B5EF4-FFF2-40B4-BE49-F238E27FC236}">
                <a16:creationId xmlns:a16="http://schemas.microsoft.com/office/drawing/2014/main" id="{0A65DC5A-371A-4F58-BD50-14565B6C174F}"/>
              </a:ext>
            </a:extLst>
          </p:cNvPr>
          <p:cNvSpPr>
            <a:spLocks noChangeShapeType="1"/>
          </p:cNvSpPr>
          <p:nvPr/>
        </p:nvSpPr>
        <p:spPr bwMode="auto">
          <a:xfrm>
            <a:off x="9786252" y="2836848"/>
            <a:ext cx="866508" cy="117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87" name="Line 136">
            <a:extLst>
              <a:ext uri="{FF2B5EF4-FFF2-40B4-BE49-F238E27FC236}">
                <a16:creationId xmlns:a16="http://schemas.microsoft.com/office/drawing/2014/main" id="{5732E177-301C-42F3-88C9-A768FBE5F69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59757" y="2838212"/>
            <a:ext cx="803" cy="129973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8" name="Line 38">
            <a:extLst>
              <a:ext uri="{FF2B5EF4-FFF2-40B4-BE49-F238E27FC236}">
                <a16:creationId xmlns:a16="http://schemas.microsoft.com/office/drawing/2014/main" id="{46DD4D2F-0E08-4269-9ED5-947A5EBBC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50998" y="4146601"/>
            <a:ext cx="259861" cy="65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cxnSp>
        <p:nvCxnSpPr>
          <p:cNvPr id="89" name="AutoShape 118">
            <a:extLst>
              <a:ext uri="{FF2B5EF4-FFF2-40B4-BE49-F238E27FC236}">
                <a16:creationId xmlns:a16="http://schemas.microsoft.com/office/drawing/2014/main" id="{239269E4-212D-47D3-8C19-90292923420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0232166" y="4488035"/>
            <a:ext cx="692362" cy="586885"/>
          </a:xfrm>
          <a:prstGeom prst="bentConnector3">
            <a:avLst>
              <a:gd name="adj1" fmla="val 35692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5" name="Line 136">
            <a:extLst>
              <a:ext uri="{FF2B5EF4-FFF2-40B4-BE49-F238E27FC236}">
                <a16:creationId xmlns:a16="http://schemas.microsoft.com/office/drawing/2014/main" id="{4734F741-5DA5-4D50-AB87-06217B97CB8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26292" y="4627827"/>
            <a:ext cx="12532" cy="129976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6" name="Line 38">
            <a:extLst>
              <a:ext uri="{FF2B5EF4-FFF2-40B4-BE49-F238E27FC236}">
                <a16:creationId xmlns:a16="http://schemas.microsoft.com/office/drawing/2014/main" id="{B14C3D40-AF3B-4CFF-B047-2B392E702AB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77403" y="5928118"/>
            <a:ext cx="256563" cy="116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97" name="Line 38">
            <a:extLst>
              <a:ext uri="{FF2B5EF4-FFF2-40B4-BE49-F238E27FC236}">
                <a16:creationId xmlns:a16="http://schemas.microsoft.com/office/drawing/2014/main" id="{CCF92CC1-D4B3-4C7E-8DD0-AB94F0132B5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25929" y="4623866"/>
            <a:ext cx="286848" cy="825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F3970AFF-BBA7-45D0-B8ED-CE2ECE3010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371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36"/>
    </mc:Choice>
    <mc:Fallback>
      <p:transition spd="slow" advTm="7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Line 38">
            <a:extLst>
              <a:ext uri="{FF2B5EF4-FFF2-40B4-BE49-F238E27FC236}">
                <a16:creationId xmlns:a16="http://schemas.microsoft.com/office/drawing/2014/main" id="{79551384-FD34-4FD5-B056-483344607317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0951" y="4574413"/>
            <a:ext cx="373184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124166"/>
              </p:ext>
            </p:extLst>
          </p:nvPr>
        </p:nvGraphicFramePr>
        <p:xfrm>
          <a:off x="216566" y="650958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‘h’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h = </a:t>
                      </a:r>
                      <a:r>
                        <a:rPr lang="en-US" altLang="ko-KR" sz="1600" dirty="0" err="1"/>
                        <a:t>w’x’yz+w’x’yz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+w’xy’z’+</a:t>
                      </a:r>
                      <a:r>
                        <a:rPr lang="en-US" altLang="ko-KR" sz="1600" dirty="0" err="1"/>
                        <a:t>w’xy’z+w’xyz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wxyz+wxyz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wx’y’z</a:t>
                      </a:r>
                      <a:r>
                        <a:rPr lang="en-US" altLang="ko-KR" sz="1600" dirty="0"/>
                        <a:t>’ +</a:t>
                      </a:r>
                      <a:r>
                        <a:rPr lang="en-US" altLang="ko-KR" sz="1600" dirty="0" err="1"/>
                        <a:t>wx’y’z</a:t>
                      </a:r>
                      <a:endParaRPr lang="en-US" altLang="ko-KR" sz="1600" dirty="0"/>
                    </a:p>
                    <a:p>
                      <a:pPr lvl="1" algn="l" latinLnBrk="1"/>
                      <a:r>
                        <a:rPr lang="en-US" altLang="ko-KR" sz="1600" dirty="0"/>
                        <a:t>   = </a:t>
                      </a:r>
                      <a:r>
                        <a:rPr lang="en-US" altLang="ko-KR" sz="1600" dirty="0" err="1"/>
                        <a:t>w’x’y</a:t>
                      </a:r>
                      <a:r>
                        <a:rPr lang="en-US" altLang="ko-KR" sz="1600" dirty="0"/>
                        <a:t>+(w’</a:t>
                      </a:r>
                      <a:r>
                        <a:rPr lang="en-US" altLang="ko-KR" sz="1600" dirty="0" err="1"/>
                        <a:t>xz</a:t>
                      </a:r>
                      <a:r>
                        <a:rPr lang="en-US" altLang="ko-KR" sz="1600" dirty="0"/>
                        <a:t>’+</a:t>
                      </a:r>
                      <a:r>
                        <a:rPr lang="en-US" altLang="ko-KR" sz="1600" dirty="0" err="1"/>
                        <a:t>w’xy</a:t>
                      </a:r>
                      <a:r>
                        <a:rPr lang="en-US" altLang="ko-KR" sz="1600" dirty="0"/>
                        <a:t>’)+</a:t>
                      </a:r>
                      <a:r>
                        <a:rPr lang="en-US" altLang="ko-KR" sz="1600" dirty="0" err="1"/>
                        <a:t>wxy+wx’y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0575605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30A2D325-F5A0-4554-88AC-02EA2052B3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024494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원호 7">
            <a:extLst>
              <a:ext uri="{FF2B5EF4-FFF2-40B4-BE49-F238E27FC236}">
                <a16:creationId xmlns:a16="http://schemas.microsoft.com/office/drawing/2014/main" id="{AFC0CE33-4559-4D5F-A3D6-64AB7FBEB26D}"/>
              </a:ext>
            </a:extLst>
          </p:cNvPr>
          <p:cNvSpPr/>
          <p:nvPr/>
        </p:nvSpPr>
        <p:spPr>
          <a:xfrm>
            <a:off x="3991854" y="3112430"/>
            <a:ext cx="2425288" cy="407517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3530EFD0-A8FF-46D9-8B89-850ACDBDB352}"/>
              </a:ext>
            </a:extLst>
          </p:cNvPr>
          <p:cNvSpPr/>
          <p:nvPr/>
        </p:nvSpPr>
        <p:spPr>
          <a:xfrm flipH="1">
            <a:off x="7020229" y="3114367"/>
            <a:ext cx="1127280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F9372BF-B8A5-472D-AE19-143FD9930210}"/>
              </a:ext>
            </a:extLst>
          </p:cNvPr>
          <p:cNvSpPr/>
          <p:nvPr/>
        </p:nvSpPr>
        <p:spPr>
          <a:xfrm>
            <a:off x="6272981" y="2840884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0152471-793B-4BF9-8669-DAAE56DA6EE8}"/>
              </a:ext>
            </a:extLst>
          </p:cNvPr>
          <p:cNvSpPr/>
          <p:nvPr/>
        </p:nvSpPr>
        <p:spPr>
          <a:xfrm>
            <a:off x="5020660" y="3791493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A4726C1-CC3C-4230-B451-B5DCC922113A}"/>
              </a:ext>
            </a:extLst>
          </p:cNvPr>
          <p:cNvSpPr/>
          <p:nvPr/>
        </p:nvSpPr>
        <p:spPr>
          <a:xfrm>
            <a:off x="6289010" y="3489033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Freeform 29">
            <a:extLst>
              <a:ext uri="{FF2B5EF4-FFF2-40B4-BE49-F238E27FC236}">
                <a16:creationId xmlns:a16="http://schemas.microsoft.com/office/drawing/2014/main" id="{2E09983B-0A07-4D09-B102-C9ABB7957935}"/>
              </a:ext>
            </a:extLst>
          </p:cNvPr>
          <p:cNvSpPr>
            <a:spLocks/>
          </p:cNvSpPr>
          <p:nvPr/>
        </p:nvSpPr>
        <p:spPr bwMode="auto">
          <a:xfrm>
            <a:off x="9073675" y="2840884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353539-6B3D-437B-A594-A16657A8C76F}"/>
              </a:ext>
            </a:extLst>
          </p:cNvPr>
          <p:cNvSpPr txBox="1"/>
          <p:nvPr/>
        </p:nvSpPr>
        <p:spPr>
          <a:xfrm>
            <a:off x="8186861" y="2693942"/>
            <a:ext cx="335348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y</a:t>
            </a:r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z</a:t>
            </a:r>
          </a:p>
        </p:txBody>
      </p:sp>
      <p:sp>
        <p:nvSpPr>
          <p:cNvPr id="19" name="Line 38">
            <a:extLst>
              <a:ext uri="{FF2B5EF4-FFF2-40B4-BE49-F238E27FC236}">
                <a16:creationId xmlns:a16="http://schemas.microsoft.com/office/drawing/2014/main" id="{128F3790-77C5-4FE5-B3C0-FBF06864FD7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401125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3004C1-55EA-40DA-AD6F-EE449C131828}"/>
              </a:ext>
            </a:extLst>
          </p:cNvPr>
          <p:cNvSpPr txBox="1"/>
          <p:nvPr/>
        </p:nvSpPr>
        <p:spPr>
          <a:xfrm>
            <a:off x="11646924" y="4247088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h</a:t>
            </a:r>
          </a:p>
        </p:txBody>
      </p:sp>
      <p:sp>
        <p:nvSpPr>
          <p:cNvPr id="21" name="Freeform 120">
            <a:extLst>
              <a:ext uri="{FF2B5EF4-FFF2-40B4-BE49-F238E27FC236}">
                <a16:creationId xmlns:a16="http://schemas.microsoft.com/office/drawing/2014/main" id="{2EED646D-4492-40A9-8A3B-7A00704B5F2C}"/>
              </a:ext>
            </a:extLst>
          </p:cNvPr>
          <p:cNvSpPr>
            <a:spLocks/>
          </p:cNvSpPr>
          <p:nvPr/>
        </p:nvSpPr>
        <p:spPr bwMode="auto">
          <a:xfrm>
            <a:off x="10838534" y="4062141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29">
            <a:extLst>
              <a:ext uri="{FF2B5EF4-FFF2-40B4-BE49-F238E27FC236}">
                <a16:creationId xmlns:a16="http://schemas.microsoft.com/office/drawing/2014/main" id="{D54B47FA-22E5-40DA-9024-841A7EB20362}"/>
              </a:ext>
            </a:extLst>
          </p:cNvPr>
          <p:cNvSpPr>
            <a:spLocks/>
          </p:cNvSpPr>
          <p:nvPr/>
        </p:nvSpPr>
        <p:spPr bwMode="auto">
          <a:xfrm>
            <a:off x="9560814" y="3706493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B708B137-FBA9-44C2-B3D4-56A53EA535C8}"/>
              </a:ext>
            </a:extLst>
          </p:cNvPr>
          <p:cNvSpPr>
            <a:spLocks/>
          </p:cNvSpPr>
          <p:nvPr/>
        </p:nvSpPr>
        <p:spPr bwMode="auto">
          <a:xfrm>
            <a:off x="9191795" y="4486077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Freeform 29">
            <a:extLst>
              <a:ext uri="{FF2B5EF4-FFF2-40B4-BE49-F238E27FC236}">
                <a16:creationId xmlns:a16="http://schemas.microsoft.com/office/drawing/2014/main" id="{536DC3BD-8B06-4D69-9C86-FB898281E949}"/>
              </a:ext>
            </a:extLst>
          </p:cNvPr>
          <p:cNvSpPr>
            <a:spLocks/>
          </p:cNvSpPr>
          <p:nvPr/>
        </p:nvSpPr>
        <p:spPr bwMode="auto">
          <a:xfrm>
            <a:off x="9299534" y="5711088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5" name="Line 38">
            <a:extLst>
              <a:ext uri="{FF2B5EF4-FFF2-40B4-BE49-F238E27FC236}">
                <a16:creationId xmlns:a16="http://schemas.microsoft.com/office/drawing/2014/main" id="{F4AD3E7E-B641-47B0-B10B-639B052C7289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7537" y="2885391"/>
            <a:ext cx="5961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6" name="Line 38">
            <a:extLst>
              <a:ext uri="{FF2B5EF4-FFF2-40B4-BE49-F238E27FC236}">
                <a16:creationId xmlns:a16="http://schemas.microsoft.com/office/drawing/2014/main" id="{2E0C05B4-A5AE-4997-BBFF-417F2768A223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7537" y="3109609"/>
            <a:ext cx="5961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" name="Line 38">
            <a:extLst>
              <a:ext uri="{FF2B5EF4-FFF2-40B4-BE49-F238E27FC236}">
                <a16:creationId xmlns:a16="http://schemas.microsoft.com/office/drawing/2014/main" id="{5369B43A-92BB-4CFD-BDBC-DF187B9E8A50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7537" y="3312111"/>
            <a:ext cx="5961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8" name="Line 38">
            <a:extLst>
              <a:ext uri="{FF2B5EF4-FFF2-40B4-BE49-F238E27FC236}">
                <a16:creationId xmlns:a16="http://schemas.microsoft.com/office/drawing/2014/main" id="{0F583184-3FC8-485E-B801-5EF74A862B5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28379" y="6093532"/>
            <a:ext cx="779324" cy="84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" name="Oval 132">
            <a:extLst>
              <a:ext uri="{FF2B5EF4-FFF2-40B4-BE49-F238E27FC236}">
                <a16:creationId xmlns:a16="http://schemas.microsoft.com/office/drawing/2014/main" id="{99819358-8580-4041-8EFB-8BEF5CEFB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9703" y="6050426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0" name="Line 38">
            <a:extLst>
              <a:ext uri="{FF2B5EF4-FFF2-40B4-BE49-F238E27FC236}">
                <a16:creationId xmlns:a16="http://schemas.microsoft.com/office/drawing/2014/main" id="{15050B96-C7BA-4ADD-B5F2-3389A3728340}"/>
              </a:ext>
            </a:extLst>
          </p:cNvPr>
          <p:cNvSpPr>
            <a:spLocks noChangeShapeType="1"/>
          </p:cNvSpPr>
          <p:nvPr/>
        </p:nvSpPr>
        <p:spPr bwMode="auto">
          <a:xfrm>
            <a:off x="8801003" y="5871156"/>
            <a:ext cx="394491" cy="534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1" name="Line 38">
            <a:extLst>
              <a:ext uri="{FF2B5EF4-FFF2-40B4-BE49-F238E27FC236}">
                <a16:creationId xmlns:a16="http://schemas.microsoft.com/office/drawing/2014/main" id="{86A1C778-3A40-41F2-AE87-7187413A4087}"/>
              </a:ext>
            </a:extLst>
          </p:cNvPr>
          <p:cNvSpPr>
            <a:spLocks noChangeShapeType="1"/>
          </p:cNvSpPr>
          <p:nvPr/>
        </p:nvSpPr>
        <p:spPr bwMode="auto">
          <a:xfrm>
            <a:off x="8960982" y="5975822"/>
            <a:ext cx="328377" cy="84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2" name="Oval 134">
            <a:extLst>
              <a:ext uri="{FF2B5EF4-FFF2-40B4-BE49-F238E27FC236}">
                <a16:creationId xmlns:a16="http://schemas.microsoft.com/office/drawing/2014/main" id="{1297CD2E-BEB6-4B4C-BDFA-258F8B759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05028" y="284863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3" name="Line 136">
            <a:extLst>
              <a:ext uri="{FF2B5EF4-FFF2-40B4-BE49-F238E27FC236}">
                <a16:creationId xmlns:a16="http://schemas.microsoft.com/office/drawing/2014/main" id="{61C0DEE1-7469-4AE0-AE5D-841CBE28CE7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34321" y="2844997"/>
            <a:ext cx="3072" cy="88323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4" name="Line 38">
            <a:extLst>
              <a:ext uri="{FF2B5EF4-FFF2-40B4-BE49-F238E27FC236}">
                <a16:creationId xmlns:a16="http://schemas.microsoft.com/office/drawing/2014/main" id="{396D68D2-0541-4196-8150-2ED879A1EE4C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3582" y="3730624"/>
            <a:ext cx="1044035" cy="669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5" name="Oval 134">
            <a:extLst>
              <a:ext uri="{FF2B5EF4-FFF2-40B4-BE49-F238E27FC236}">
                <a16:creationId xmlns:a16="http://schemas.microsoft.com/office/drawing/2014/main" id="{74B64C8D-32BA-4B4E-B4FC-2194D61687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1184" y="369481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6" name="Line 136">
            <a:extLst>
              <a:ext uri="{FF2B5EF4-FFF2-40B4-BE49-F238E27FC236}">
                <a16:creationId xmlns:a16="http://schemas.microsoft.com/office/drawing/2014/main" id="{C2EB04CD-B13D-4307-A13C-82BEFFDFC47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20477" y="3691177"/>
            <a:ext cx="3072" cy="88323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" name="Oval 134">
            <a:extLst>
              <a:ext uri="{FF2B5EF4-FFF2-40B4-BE49-F238E27FC236}">
                <a16:creationId xmlns:a16="http://schemas.microsoft.com/office/drawing/2014/main" id="{948C81BD-67C8-4662-8625-D44CADC0EC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6165" y="454574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8" name="Line 136">
            <a:extLst>
              <a:ext uri="{FF2B5EF4-FFF2-40B4-BE49-F238E27FC236}">
                <a16:creationId xmlns:a16="http://schemas.microsoft.com/office/drawing/2014/main" id="{1AAFA588-009F-4421-AD1D-729CD09A2FA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29526" y="4562996"/>
            <a:ext cx="4527" cy="64766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0" name="Oval 132">
            <a:extLst>
              <a:ext uri="{FF2B5EF4-FFF2-40B4-BE49-F238E27FC236}">
                <a16:creationId xmlns:a16="http://schemas.microsoft.com/office/drawing/2014/main" id="{AA5EF1B6-2FC7-4CA4-AB07-3B47B7608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7703" y="583684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1" name="Oval 132">
            <a:extLst>
              <a:ext uri="{FF2B5EF4-FFF2-40B4-BE49-F238E27FC236}">
                <a16:creationId xmlns:a16="http://schemas.microsoft.com/office/drawing/2014/main" id="{2B906651-8AA0-4920-AA98-041B446BD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2255" y="452803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5C877BC-5BED-4735-903F-137E68F8E790}"/>
              </a:ext>
            </a:extLst>
          </p:cNvPr>
          <p:cNvSpPr txBox="1"/>
          <p:nvPr/>
        </p:nvSpPr>
        <p:spPr>
          <a:xfrm>
            <a:off x="9766743" y="2747754"/>
            <a:ext cx="662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wxy</a:t>
            </a:r>
            <a:endParaRPr lang="en-US" altLang="ko-KR" sz="1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C7833E-5FC6-4CBB-BED8-F63943A523DD}"/>
              </a:ext>
            </a:extLst>
          </p:cNvPr>
          <p:cNvSpPr txBox="1"/>
          <p:nvPr/>
        </p:nvSpPr>
        <p:spPr>
          <a:xfrm>
            <a:off x="10119837" y="3580095"/>
            <a:ext cx="662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wx’y</a:t>
            </a:r>
            <a:r>
              <a:rPr lang="en-US" altLang="ko-KR" sz="1600" dirty="0"/>
              <a:t>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62D6CE7-5D6D-4C27-806F-2885AE9E7EAE}"/>
              </a:ext>
            </a:extLst>
          </p:cNvPr>
          <p:cNvSpPr txBox="1"/>
          <p:nvPr/>
        </p:nvSpPr>
        <p:spPr>
          <a:xfrm>
            <a:off x="9833456" y="4698848"/>
            <a:ext cx="662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w’x’y</a:t>
            </a:r>
            <a:endParaRPr lang="en-US" altLang="ko-KR" sz="16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41EC1E3-6663-4B03-8E0D-8B55428C3C02}"/>
              </a:ext>
            </a:extLst>
          </p:cNvPr>
          <p:cNvSpPr txBox="1"/>
          <p:nvPr/>
        </p:nvSpPr>
        <p:spPr>
          <a:xfrm>
            <a:off x="10012397" y="5932283"/>
            <a:ext cx="662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w’xz</a:t>
            </a:r>
            <a:r>
              <a:rPr lang="en-US" altLang="ko-KR" sz="1600" dirty="0"/>
              <a:t>’</a:t>
            </a:r>
          </a:p>
        </p:txBody>
      </p:sp>
      <p:sp>
        <p:nvSpPr>
          <p:cNvPr id="46" name="Oval 134">
            <a:extLst>
              <a:ext uri="{FF2B5EF4-FFF2-40B4-BE49-F238E27FC236}">
                <a16:creationId xmlns:a16="http://schemas.microsoft.com/office/drawing/2014/main" id="{BB52C965-F19D-4898-85FA-5601ECC631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6337" y="307268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7" name="Line 136">
            <a:extLst>
              <a:ext uri="{FF2B5EF4-FFF2-40B4-BE49-F238E27FC236}">
                <a16:creationId xmlns:a16="http://schemas.microsoft.com/office/drawing/2014/main" id="{D1E1E183-F12E-4FE3-8093-457916A9BC1A}"/>
              </a:ext>
            </a:extLst>
          </p:cNvPr>
          <p:cNvSpPr>
            <a:spLocks noChangeShapeType="1"/>
          </p:cNvSpPr>
          <p:nvPr/>
        </p:nvSpPr>
        <p:spPr bwMode="auto">
          <a:xfrm>
            <a:off x="8714225" y="3089928"/>
            <a:ext cx="1405" cy="8730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8" name="Oval 134">
            <a:extLst>
              <a:ext uri="{FF2B5EF4-FFF2-40B4-BE49-F238E27FC236}">
                <a16:creationId xmlns:a16="http://schemas.microsoft.com/office/drawing/2014/main" id="{88770B58-560C-46B7-8F3D-C38DEA4D81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3413" y="392258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9" name="Line 136">
            <a:extLst>
              <a:ext uri="{FF2B5EF4-FFF2-40B4-BE49-F238E27FC236}">
                <a16:creationId xmlns:a16="http://schemas.microsoft.com/office/drawing/2014/main" id="{D70869AD-39DC-480D-8140-E5785CF9BC6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13311" y="3975582"/>
            <a:ext cx="3074" cy="8017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0" name="Oval 134">
            <a:extLst>
              <a:ext uri="{FF2B5EF4-FFF2-40B4-BE49-F238E27FC236}">
                <a16:creationId xmlns:a16="http://schemas.microsoft.com/office/drawing/2014/main" id="{32966F12-9D22-4335-B856-F6FDF9804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93466" y="328013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1" name="Line 136">
            <a:extLst>
              <a:ext uri="{FF2B5EF4-FFF2-40B4-BE49-F238E27FC236}">
                <a16:creationId xmlns:a16="http://schemas.microsoft.com/office/drawing/2014/main" id="{73C525ED-6319-48B8-B364-787832DE2EAD}"/>
              </a:ext>
            </a:extLst>
          </p:cNvPr>
          <p:cNvSpPr>
            <a:spLocks noChangeShapeType="1"/>
          </p:cNvSpPr>
          <p:nvPr/>
        </p:nvSpPr>
        <p:spPr bwMode="auto">
          <a:xfrm>
            <a:off x="8921355" y="3297380"/>
            <a:ext cx="0" cy="8886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2" name="Oval 134">
            <a:extLst>
              <a:ext uri="{FF2B5EF4-FFF2-40B4-BE49-F238E27FC236}">
                <a16:creationId xmlns:a16="http://schemas.microsoft.com/office/drawing/2014/main" id="{53873D61-747B-4645-A775-E53D280DC7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6458" y="414687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3" name="Line 136">
            <a:extLst>
              <a:ext uri="{FF2B5EF4-FFF2-40B4-BE49-F238E27FC236}">
                <a16:creationId xmlns:a16="http://schemas.microsoft.com/office/drawing/2014/main" id="{C86CB5E1-3AC7-4600-83FC-3AB14C2174D4}"/>
              </a:ext>
            </a:extLst>
          </p:cNvPr>
          <p:cNvSpPr>
            <a:spLocks noChangeShapeType="1"/>
          </p:cNvSpPr>
          <p:nvPr/>
        </p:nvSpPr>
        <p:spPr bwMode="auto">
          <a:xfrm>
            <a:off x="9018865" y="4176712"/>
            <a:ext cx="0" cy="77360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4" name="Line 38">
            <a:extLst>
              <a:ext uri="{FF2B5EF4-FFF2-40B4-BE49-F238E27FC236}">
                <a16:creationId xmlns:a16="http://schemas.microsoft.com/office/drawing/2014/main" id="{A8FE3FE2-6BD1-4183-87F7-0F3105CE277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15714" y="4572084"/>
            <a:ext cx="474710" cy="46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5" name="Line 38">
            <a:extLst>
              <a:ext uri="{FF2B5EF4-FFF2-40B4-BE49-F238E27FC236}">
                <a16:creationId xmlns:a16="http://schemas.microsoft.com/office/drawing/2014/main" id="{5A59E0C0-C5B1-41A9-9017-E18F296A9F6D}"/>
              </a:ext>
            </a:extLst>
          </p:cNvPr>
          <p:cNvSpPr>
            <a:spLocks noChangeShapeType="1"/>
          </p:cNvSpPr>
          <p:nvPr/>
        </p:nvSpPr>
        <p:spPr bwMode="auto">
          <a:xfrm>
            <a:off x="8721817" y="3953849"/>
            <a:ext cx="741928" cy="909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6" name="Line 38">
            <a:extLst>
              <a:ext uri="{FF2B5EF4-FFF2-40B4-BE49-F238E27FC236}">
                <a16:creationId xmlns:a16="http://schemas.microsoft.com/office/drawing/2014/main" id="{C07E1AB3-FCB1-4E55-8BDF-92822A26B631}"/>
              </a:ext>
            </a:extLst>
          </p:cNvPr>
          <p:cNvSpPr>
            <a:spLocks noChangeShapeType="1"/>
          </p:cNvSpPr>
          <p:nvPr/>
        </p:nvSpPr>
        <p:spPr bwMode="auto">
          <a:xfrm>
            <a:off x="8915956" y="4176911"/>
            <a:ext cx="547790" cy="20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7" name="Oval 132">
            <a:extLst>
              <a:ext uri="{FF2B5EF4-FFF2-40B4-BE49-F238E27FC236}">
                <a16:creationId xmlns:a16="http://schemas.microsoft.com/office/drawing/2014/main" id="{387AC88E-10D6-429A-BB26-D4B13B69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2880" y="391173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8" name="Oval 132">
            <a:extLst>
              <a:ext uri="{FF2B5EF4-FFF2-40B4-BE49-F238E27FC236}">
                <a16:creationId xmlns:a16="http://schemas.microsoft.com/office/drawing/2014/main" id="{0BEF61A6-29FF-440A-A81B-E8CD00B76F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2880" y="413031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Oval 132">
            <a:extLst>
              <a:ext uri="{FF2B5EF4-FFF2-40B4-BE49-F238E27FC236}">
                <a16:creationId xmlns:a16="http://schemas.microsoft.com/office/drawing/2014/main" id="{19A7F7FE-B15C-45D5-B6AC-BADA26BB5F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2255" y="472440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0" name="Line 38">
            <a:extLst>
              <a:ext uri="{FF2B5EF4-FFF2-40B4-BE49-F238E27FC236}">
                <a16:creationId xmlns:a16="http://schemas.microsoft.com/office/drawing/2014/main" id="{BC19754A-9F96-42A4-9436-FBF7E4524610}"/>
              </a:ext>
            </a:extLst>
          </p:cNvPr>
          <p:cNvSpPr>
            <a:spLocks noChangeShapeType="1"/>
          </p:cNvSpPr>
          <p:nvPr/>
        </p:nvSpPr>
        <p:spPr bwMode="auto">
          <a:xfrm>
            <a:off x="8806244" y="4774141"/>
            <a:ext cx="28612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1" name="Line 38">
            <a:extLst>
              <a:ext uri="{FF2B5EF4-FFF2-40B4-BE49-F238E27FC236}">
                <a16:creationId xmlns:a16="http://schemas.microsoft.com/office/drawing/2014/main" id="{CE06CA02-C24A-48DA-A8B6-70E213623213}"/>
              </a:ext>
            </a:extLst>
          </p:cNvPr>
          <p:cNvSpPr>
            <a:spLocks noChangeShapeType="1"/>
          </p:cNvSpPr>
          <p:nvPr/>
        </p:nvSpPr>
        <p:spPr bwMode="auto">
          <a:xfrm>
            <a:off x="9008457" y="4946766"/>
            <a:ext cx="181030" cy="25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2" name="Oval 134">
            <a:extLst>
              <a:ext uri="{FF2B5EF4-FFF2-40B4-BE49-F238E27FC236}">
                <a16:creationId xmlns:a16="http://schemas.microsoft.com/office/drawing/2014/main" id="{1CD7D5DB-F161-450E-AD37-B9972953F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2506" y="473920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3" name="Line 136">
            <a:extLst>
              <a:ext uri="{FF2B5EF4-FFF2-40B4-BE49-F238E27FC236}">
                <a16:creationId xmlns:a16="http://schemas.microsoft.com/office/drawing/2014/main" id="{8CF31447-FDBA-44D5-8C58-5AEE205C007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80948" y="4792206"/>
            <a:ext cx="4529" cy="56342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cxnSp>
        <p:nvCxnSpPr>
          <p:cNvPr id="64" name="AutoShape 118">
            <a:extLst>
              <a:ext uri="{FF2B5EF4-FFF2-40B4-BE49-F238E27FC236}">
                <a16:creationId xmlns:a16="http://schemas.microsoft.com/office/drawing/2014/main" id="{F1840702-6C03-401C-B356-DF82E4BD166F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9899080" y="4416365"/>
            <a:ext cx="1030263" cy="317294"/>
          </a:xfrm>
          <a:prstGeom prst="bentConnector3">
            <a:avLst>
              <a:gd name="adj1" fmla="val 42142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AutoShape 119">
            <a:extLst>
              <a:ext uri="{FF2B5EF4-FFF2-40B4-BE49-F238E27FC236}">
                <a16:creationId xmlns:a16="http://schemas.microsoft.com/office/drawing/2014/main" id="{0AF1AFB1-686A-46EF-AEEA-F09192342E7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9787242" y="3080831"/>
            <a:ext cx="1125893" cy="1066043"/>
          </a:xfrm>
          <a:prstGeom prst="bentConnector3">
            <a:avLst>
              <a:gd name="adj1" fmla="val 79328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" name="AutoShape 119">
            <a:extLst>
              <a:ext uri="{FF2B5EF4-FFF2-40B4-BE49-F238E27FC236}">
                <a16:creationId xmlns:a16="http://schemas.microsoft.com/office/drawing/2014/main" id="{678FA0B7-894A-42C3-ABE5-74E19E04A5E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62872" y="3949743"/>
            <a:ext cx="666471" cy="341541"/>
          </a:xfrm>
          <a:prstGeom prst="bentConnector3">
            <a:avLst>
              <a:gd name="adj1" fmla="val 35708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0" name="AutoShape 118">
            <a:extLst>
              <a:ext uri="{FF2B5EF4-FFF2-40B4-BE49-F238E27FC236}">
                <a16:creationId xmlns:a16="http://schemas.microsoft.com/office/drawing/2014/main" id="{516ED5F5-21B8-4DAD-9237-897FEA23397F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0006977" y="4531124"/>
            <a:ext cx="922366" cy="76477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" name="타원 80">
            <a:extLst>
              <a:ext uri="{FF2B5EF4-FFF2-40B4-BE49-F238E27FC236}">
                <a16:creationId xmlns:a16="http://schemas.microsoft.com/office/drawing/2014/main" id="{6EE5095A-4C85-4ECF-8035-EEC1D5BBC808}"/>
              </a:ext>
            </a:extLst>
          </p:cNvPr>
          <p:cNvSpPr/>
          <p:nvPr/>
        </p:nvSpPr>
        <p:spPr>
          <a:xfrm>
            <a:off x="7134015" y="2775022"/>
            <a:ext cx="319547" cy="101647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Freeform 29">
            <a:extLst>
              <a:ext uri="{FF2B5EF4-FFF2-40B4-BE49-F238E27FC236}">
                <a16:creationId xmlns:a16="http://schemas.microsoft.com/office/drawing/2014/main" id="{BF53EDB8-B80F-4F3A-8DB8-744AB5205F48}"/>
              </a:ext>
            </a:extLst>
          </p:cNvPr>
          <p:cNvSpPr>
            <a:spLocks/>
          </p:cNvSpPr>
          <p:nvPr/>
        </p:nvSpPr>
        <p:spPr bwMode="auto">
          <a:xfrm>
            <a:off x="9314752" y="5098582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89" name="Line 38">
            <a:extLst>
              <a:ext uri="{FF2B5EF4-FFF2-40B4-BE49-F238E27FC236}">
                <a16:creationId xmlns:a16="http://schemas.microsoft.com/office/drawing/2014/main" id="{FC7D81CD-1877-4751-B0AB-24FE78C25CD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20597" y="5958751"/>
            <a:ext cx="614066" cy="86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0" name="Line 136">
            <a:extLst>
              <a:ext uri="{FF2B5EF4-FFF2-40B4-BE49-F238E27FC236}">
                <a16:creationId xmlns:a16="http://schemas.microsoft.com/office/drawing/2014/main" id="{46384159-0E33-4DE4-9AA9-53107505A1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27901" y="4640662"/>
            <a:ext cx="6761" cy="13266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8" name="Line 38">
            <a:extLst>
              <a:ext uri="{FF2B5EF4-FFF2-40B4-BE49-F238E27FC236}">
                <a16:creationId xmlns:a16="http://schemas.microsoft.com/office/drawing/2014/main" id="{C6E36798-479E-4E6C-A9F4-A0CE5AB724A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25560" y="4641807"/>
            <a:ext cx="287575" cy="433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259B597-2D77-4A33-91D2-54CA113113E3}"/>
              </a:ext>
            </a:extLst>
          </p:cNvPr>
          <p:cNvSpPr txBox="1"/>
          <p:nvPr/>
        </p:nvSpPr>
        <p:spPr>
          <a:xfrm>
            <a:off x="9971776" y="5263797"/>
            <a:ext cx="662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w’xy</a:t>
            </a:r>
            <a:r>
              <a:rPr lang="en-US" altLang="ko-KR" sz="1600" dirty="0"/>
              <a:t>’</a:t>
            </a:r>
          </a:p>
        </p:txBody>
      </p:sp>
      <p:sp>
        <p:nvSpPr>
          <p:cNvPr id="100" name="Line 38">
            <a:extLst>
              <a:ext uri="{FF2B5EF4-FFF2-40B4-BE49-F238E27FC236}">
                <a16:creationId xmlns:a16="http://schemas.microsoft.com/office/drawing/2014/main" id="{5F48D0CE-9F53-44D2-8FA1-45CD35FFC055}"/>
              </a:ext>
            </a:extLst>
          </p:cNvPr>
          <p:cNvSpPr>
            <a:spLocks noChangeShapeType="1"/>
          </p:cNvSpPr>
          <p:nvPr/>
        </p:nvSpPr>
        <p:spPr bwMode="auto">
          <a:xfrm>
            <a:off x="8734054" y="5210662"/>
            <a:ext cx="475745" cy="821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1" name="Oval 132">
            <a:extLst>
              <a:ext uri="{FF2B5EF4-FFF2-40B4-BE49-F238E27FC236}">
                <a16:creationId xmlns:a16="http://schemas.microsoft.com/office/drawing/2014/main" id="{345E160E-F9AD-4C12-9A5C-33BF9BBB9E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2008" y="517922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2" name="Line 136">
            <a:extLst>
              <a:ext uri="{FF2B5EF4-FFF2-40B4-BE49-F238E27FC236}">
                <a16:creationId xmlns:a16="http://schemas.microsoft.com/office/drawing/2014/main" id="{F2F61039-9E70-46A0-8443-9F5E89710043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3481" y="4938077"/>
            <a:ext cx="2976" cy="5705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3" name="Line 38">
            <a:extLst>
              <a:ext uri="{FF2B5EF4-FFF2-40B4-BE49-F238E27FC236}">
                <a16:creationId xmlns:a16="http://schemas.microsoft.com/office/drawing/2014/main" id="{20127345-B293-409C-8C4D-1B6AC43DA089}"/>
              </a:ext>
            </a:extLst>
          </p:cNvPr>
          <p:cNvSpPr>
            <a:spLocks noChangeShapeType="1"/>
          </p:cNvSpPr>
          <p:nvPr/>
        </p:nvSpPr>
        <p:spPr bwMode="auto">
          <a:xfrm>
            <a:off x="9098994" y="5510186"/>
            <a:ext cx="105382" cy="24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4" name="Oval 132">
            <a:extLst>
              <a:ext uri="{FF2B5EF4-FFF2-40B4-BE49-F238E27FC236}">
                <a16:creationId xmlns:a16="http://schemas.microsoft.com/office/drawing/2014/main" id="{E57D84D1-98A5-4F02-B387-6C9C12871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6585" y="5470774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5" name="Line 38">
            <a:extLst>
              <a:ext uri="{FF2B5EF4-FFF2-40B4-BE49-F238E27FC236}">
                <a16:creationId xmlns:a16="http://schemas.microsoft.com/office/drawing/2014/main" id="{CDD2952D-D058-427D-9778-2AA617E693CA}"/>
              </a:ext>
            </a:extLst>
          </p:cNvPr>
          <p:cNvSpPr>
            <a:spLocks noChangeShapeType="1"/>
          </p:cNvSpPr>
          <p:nvPr/>
        </p:nvSpPr>
        <p:spPr bwMode="auto">
          <a:xfrm>
            <a:off x="8882212" y="5342745"/>
            <a:ext cx="431369" cy="821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6" name="Oval 134">
            <a:extLst>
              <a:ext uri="{FF2B5EF4-FFF2-40B4-BE49-F238E27FC236}">
                <a16:creationId xmlns:a16="http://schemas.microsoft.com/office/drawing/2014/main" id="{E2363AAD-E1B0-4E97-B043-1E2942A8F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28012" y="532068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7" name="Line 136">
            <a:extLst>
              <a:ext uri="{FF2B5EF4-FFF2-40B4-BE49-F238E27FC236}">
                <a16:creationId xmlns:a16="http://schemas.microsoft.com/office/drawing/2014/main" id="{95273BD8-8B65-4BDF-AE29-38AE2F9292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56453" y="5373685"/>
            <a:ext cx="4529" cy="61059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8" name="Oval 134">
            <a:extLst>
              <a:ext uri="{FF2B5EF4-FFF2-40B4-BE49-F238E27FC236}">
                <a16:creationId xmlns:a16="http://schemas.microsoft.com/office/drawing/2014/main" id="{D2257A1B-8AB3-41CE-A7D8-F4C37A97CF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1972" y="492000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9" name="Oval 134">
            <a:extLst>
              <a:ext uri="{FF2B5EF4-FFF2-40B4-BE49-F238E27FC236}">
                <a16:creationId xmlns:a16="http://schemas.microsoft.com/office/drawing/2014/main" id="{11C53EB5-07D1-4498-AD0B-EBDB7E836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2542" y="518219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10" name="Line 136">
            <a:extLst>
              <a:ext uri="{FF2B5EF4-FFF2-40B4-BE49-F238E27FC236}">
                <a16:creationId xmlns:a16="http://schemas.microsoft.com/office/drawing/2014/main" id="{B951BC64-37D2-4F96-8F0C-40D24A482A7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92802" y="5235201"/>
            <a:ext cx="2710" cy="6413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FD5CCF91-0599-4BD6-9634-151792BB67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7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1"/>
    </mc:Choice>
    <mc:Fallback>
      <p:transition spd="slow" advTm="3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8135556"/>
              </p:ext>
            </p:extLst>
          </p:nvPr>
        </p:nvGraphicFramePr>
        <p:xfrm>
          <a:off x="225277" y="633397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</a:t>
                      </a:r>
                      <a:r>
                        <a:rPr lang="en-US" altLang="ko-KR" dirty="0" err="1"/>
                        <a:t>i</a:t>
                      </a:r>
                      <a:r>
                        <a:rPr lang="en-US" altLang="ko-KR" dirty="0"/>
                        <a:t>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 err="1"/>
                        <a:t>i</a:t>
                      </a:r>
                      <a:r>
                        <a:rPr lang="en-US" altLang="ko-KR" sz="1600" dirty="0"/>
                        <a:t> = </a:t>
                      </a:r>
                      <a:r>
                        <a:rPr lang="en-US" altLang="ko-KR" sz="1600" dirty="0" err="1"/>
                        <a:t>wxy’z+wx’yz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</a:t>
                      </a:r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070241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AE24B5F1-2609-4D0D-857B-46C87C696A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52397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867DE4-3E1D-4F26-854F-123951A54B84}"/>
              </a:ext>
            </a:extLst>
          </p:cNvPr>
          <p:cNvSpPr txBox="1"/>
          <p:nvPr/>
        </p:nvSpPr>
        <p:spPr>
          <a:xfrm>
            <a:off x="8190481" y="3285982"/>
            <a:ext cx="33534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y</a:t>
            </a:r>
          </a:p>
          <a:p>
            <a:r>
              <a:rPr lang="en-US" altLang="ko-KR" sz="1600" dirty="0"/>
              <a:t>z</a:t>
            </a:r>
          </a:p>
        </p:txBody>
      </p:sp>
      <p:sp>
        <p:nvSpPr>
          <p:cNvPr id="11" name="Freeform 29">
            <a:extLst>
              <a:ext uri="{FF2B5EF4-FFF2-40B4-BE49-F238E27FC236}">
                <a16:creationId xmlns:a16="http://schemas.microsoft.com/office/drawing/2014/main" id="{105F1A0B-B50C-4CF3-92B3-6EC93FDDA285}"/>
              </a:ext>
            </a:extLst>
          </p:cNvPr>
          <p:cNvSpPr>
            <a:spLocks/>
          </p:cNvSpPr>
          <p:nvPr/>
        </p:nvSpPr>
        <p:spPr bwMode="auto">
          <a:xfrm>
            <a:off x="9125731" y="3427381"/>
            <a:ext cx="958516" cy="833467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Line 38">
            <a:extLst>
              <a:ext uri="{FF2B5EF4-FFF2-40B4-BE49-F238E27FC236}">
                <a16:creationId xmlns:a16="http://schemas.microsoft.com/office/drawing/2014/main" id="{21CDD2ED-BBD9-4994-99BD-A39DCBD8D174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2566" y="3496367"/>
            <a:ext cx="5961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6" name="Line 38">
            <a:extLst>
              <a:ext uri="{FF2B5EF4-FFF2-40B4-BE49-F238E27FC236}">
                <a16:creationId xmlns:a16="http://schemas.microsoft.com/office/drawing/2014/main" id="{2F0E265D-C980-472B-9032-F703269AC0DF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52782" y="4406132"/>
            <a:ext cx="235012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CE9955-144A-4655-8964-44A5C96B5843}"/>
              </a:ext>
            </a:extLst>
          </p:cNvPr>
          <p:cNvSpPr txBox="1"/>
          <p:nvPr/>
        </p:nvSpPr>
        <p:spPr>
          <a:xfrm>
            <a:off x="11739469" y="4236855"/>
            <a:ext cx="235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i</a:t>
            </a:r>
            <a:endParaRPr lang="en-US" altLang="ko-KR" sz="1600" dirty="0"/>
          </a:p>
        </p:txBody>
      </p:sp>
      <p:sp>
        <p:nvSpPr>
          <p:cNvPr id="20" name="Freeform 120">
            <a:extLst>
              <a:ext uri="{FF2B5EF4-FFF2-40B4-BE49-F238E27FC236}">
                <a16:creationId xmlns:a16="http://schemas.microsoft.com/office/drawing/2014/main" id="{CD6EC95C-3C4A-451F-8A84-0B067E09AF2E}"/>
              </a:ext>
            </a:extLst>
          </p:cNvPr>
          <p:cNvSpPr>
            <a:spLocks/>
          </p:cNvSpPr>
          <p:nvPr/>
        </p:nvSpPr>
        <p:spPr bwMode="auto">
          <a:xfrm>
            <a:off x="10726332" y="4078205"/>
            <a:ext cx="825500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cxnSp>
        <p:nvCxnSpPr>
          <p:cNvPr id="21" name="AutoShape 118">
            <a:extLst>
              <a:ext uri="{FF2B5EF4-FFF2-40B4-BE49-F238E27FC236}">
                <a16:creationId xmlns:a16="http://schemas.microsoft.com/office/drawing/2014/main" id="{8532A37D-D06F-4BF2-BD72-0067A967AF72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0084247" y="4619625"/>
            <a:ext cx="729803" cy="35750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AutoShape 119">
            <a:extLst>
              <a:ext uri="{FF2B5EF4-FFF2-40B4-BE49-F238E27FC236}">
                <a16:creationId xmlns:a16="http://schemas.microsoft.com/office/drawing/2014/main" id="{98391658-C16F-4DFB-BF53-67179F02309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099369" y="3824591"/>
            <a:ext cx="714681" cy="377427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Oval 134">
            <a:extLst>
              <a:ext uri="{FF2B5EF4-FFF2-40B4-BE49-F238E27FC236}">
                <a16:creationId xmlns:a16="http://schemas.microsoft.com/office/drawing/2014/main" id="{5E139B60-AA0D-41AB-A0FA-15F1B6D43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4416" y="3440747"/>
            <a:ext cx="92075" cy="103188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4" name="Line 136">
            <a:extLst>
              <a:ext uri="{FF2B5EF4-FFF2-40B4-BE49-F238E27FC236}">
                <a16:creationId xmlns:a16="http://schemas.microsoft.com/office/drawing/2014/main" id="{A6101610-B893-4EE8-B754-61CA8ADC7A5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29659" y="3458211"/>
            <a:ext cx="2372" cy="116141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4" name="Line 38">
            <a:extLst>
              <a:ext uri="{FF2B5EF4-FFF2-40B4-BE49-F238E27FC236}">
                <a16:creationId xmlns:a16="http://schemas.microsoft.com/office/drawing/2014/main" id="{407DD05B-5B2B-44EA-BA74-58130D360F93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4471" y="3953302"/>
            <a:ext cx="522338" cy="298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5" name="Line 38">
            <a:extLst>
              <a:ext uri="{FF2B5EF4-FFF2-40B4-BE49-F238E27FC236}">
                <a16:creationId xmlns:a16="http://schemas.microsoft.com/office/drawing/2014/main" id="{30819B68-45B2-4F72-A2BC-E29ECD460E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11295" y="3719303"/>
            <a:ext cx="614349" cy="4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6" name="Line 38">
            <a:extLst>
              <a:ext uri="{FF2B5EF4-FFF2-40B4-BE49-F238E27FC236}">
                <a16:creationId xmlns:a16="http://schemas.microsoft.com/office/drawing/2014/main" id="{E0B54758-DD4B-4305-8966-DD7C78C2F919}"/>
              </a:ext>
            </a:extLst>
          </p:cNvPr>
          <p:cNvSpPr>
            <a:spLocks noChangeShapeType="1"/>
          </p:cNvSpPr>
          <p:nvPr/>
        </p:nvSpPr>
        <p:spPr bwMode="auto">
          <a:xfrm>
            <a:off x="8511296" y="4193122"/>
            <a:ext cx="59613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7" name="Line 38">
            <a:extLst>
              <a:ext uri="{FF2B5EF4-FFF2-40B4-BE49-F238E27FC236}">
                <a16:creationId xmlns:a16="http://schemas.microsoft.com/office/drawing/2014/main" id="{FE4FB2F5-D471-4124-A9C7-4DB6ECEC577C}"/>
              </a:ext>
            </a:extLst>
          </p:cNvPr>
          <p:cNvSpPr>
            <a:spLocks noChangeShapeType="1"/>
          </p:cNvSpPr>
          <p:nvPr/>
        </p:nvSpPr>
        <p:spPr bwMode="auto">
          <a:xfrm>
            <a:off x="8622516" y="4619625"/>
            <a:ext cx="50315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8" name="Freeform 29">
            <a:extLst>
              <a:ext uri="{FF2B5EF4-FFF2-40B4-BE49-F238E27FC236}">
                <a16:creationId xmlns:a16="http://schemas.microsoft.com/office/drawing/2014/main" id="{E1961AE9-038A-46B7-AA1C-C8AF97802F93}"/>
              </a:ext>
            </a:extLst>
          </p:cNvPr>
          <p:cNvSpPr>
            <a:spLocks/>
          </p:cNvSpPr>
          <p:nvPr/>
        </p:nvSpPr>
        <p:spPr bwMode="auto">
          <a:xfrm>
            <a:off x="9125731" y="4560392"/>
            <a:ext cx="958516" cy="833467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7" name="Oval 134">
            <a:extLst>
              <a:ext uri="{FF2B5EF4-FFF2-40B4-BE49-F238E27FC236}">
                <a16:creationId xmlns:a16="http://schemas.microsoft.com/office/drawing/2014/main" id="{17F4215D-A893-41D9-ADF7-7BBB0C0B9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8560" y="3674746"/>
            <a:ext cx="92075" cy="103188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8" name="Oval 134">
            <a:extLst>
              <a:ext uri="{FF2B5EF4-FFF2-40B4-BE49-F238E27FC236}">
                <a16:creationId xmlns:a16="http://schemas.microsoft.com/office/drawing/2014/main" id="{94497BD4-978E-46D6-BD71-7EC3B10C2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3624" y="3901709"/>
            <a:ext cx="92075" cy="103188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9" name="Oval 134">
            <a:extLst>
              <a:ext uri="{FF2B5EF4-FFF2-40B4-BE49-F238E27FC236}">
                <a16:creationId xmlns:a16="http://schemas.microsoft.com/office/drawing/2014/main" id="{50E56830-0138-4192-8B7A-8460CE074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2062" y="4146264"/>
            <a:ext cx="92075" cy="103188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0" name="Line 136">
            <a:extLst>
              <a:ext uri="{FF2B5EF4-FFF2-40B4-BE49-F238E27FC236}">
                <a16:creationId xmlns:a16="http://schemas.microsoft.com/office/drawing/2014/main" id="{932C171A-C985-438D-86E8-728305AF0931}"/>
              </a:ext>
            </a:extLst>
          </p:cNvPr>
          <p:cNvSpPr>
            <a:spLocks noChangeShapeType="1"/>
          </p:cNvSpPr>
          <p:nvPr/>
        </p:nvSpPr>
        <p:spPr bwMode="auto">
          <a:xfrm>
            <a:off x="8770581" y="3736287"/>
            <a:ext cx="0" cy="11167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3" name="Line 38">
            <a:extLst>
              <a:ext uri="{FF2B5EF4-FFF2-40B4-BE49-F238E27FC236}">
                <a16:creationId xmlns:a16="http://schemas.microsoft.com/office/drawing/2014/main" id="{1DE5A399-5FF3-4333-A640-2A3036213A2E}"/>
              </a:ext>
            </a:extLst>
          </p:cNvPr>
          <p:cNvSpPr>
            <a:spLocks noChangeShapeType="1"/>
          </p:cNvSpPr>
          <p:nvPr/>
        </p:nvSpPr>
        <p:spPr bwMode="auto">
          <a:xfrm>
            <a:off x="8758883" y="4852988"/>
            <a:ext cx="27935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4" name="Line 136">
            <a:extLst>
              <a:ext uri="{FF2B5EF4-FFF2-40B4-BE49-F238E27FC236}">
                <a16:creationId xmlns:a16="http://schemas.microsoft.com/office/drawing/2014/main" id="{7003E981-2515-4711-BFAB-1CADE10B465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64399" y="3991219"/>
            <a:ext cx="1" cy="109439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5" name="Line 38">
            <a:extLst>
              <a:ext uri="{FF2B5EF4-FFF2-40B4-BE49-F238E27FC236}">
                <a16:creationId xmlns:a16="http://schemas.microsoft.com/office/drawing/2014/main" id="{76E6E760-732C-49E2-9F13-295E9BB037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75218" y="5076382"/>
            <a:ext cx="250508" cy="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6" name="Line 136">
            <a:extLst>
              <a:ext uri="{FF2B5EF4-FFF2-40B4-BE49-F238E27FC236}">
                <a16:creationId xmlns:a16="http://schemas.microsoft.com/office/drawing/2014/main" id="{24767990-7DF2-455B-ACD0-E57D0975138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56963" y="4236542"/>
            <a:ext cx="1" cy="109439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7" name="Line 38">
            <a:extLst>
              <a:ext uri="{FF2B5EF4-FFF2-40B4-BE49-F238E27FC236}">
                <a16:creationId xmlns:a16="http://schemas.microsoft.com/office/drawing/2014/main" id="{2E9F07D5-F413-431D-8585-45D04480FF3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45542" y="5330217"/>
            <a:ext cx="92699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8" name="Oval 132">
            <a:extLst>
              <a:ext uri="{FF2B5EF4-FFF2-40B4-BE49-F238E27FC236}">
                <a16:creationId xmlns:a16="http://schemas.microsoft.com/office/drawing/2014/main" id="{F492A90E-3F5F-417C-A5F7-FE339BAC7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8408" y="3901174"/>
            <a:ext cx="85725" cy="96837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Oval 132">
            <a:extLst>
              <a:ext uri="{FF2B5EF4-FFF2-40B4-BE49-F238E27FC236}">
                <a16:creationId xmlns:a16="http://schemas.microsoft.com/office/drawing/2014/main" id="{411389F0-0F54-4376-90F0-3185A8769F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9942" y="4809326"/>
            <a:ext cx="85725" cy="96837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0" name="Oval 132">
            <a:extLst>
              <a:ext uri="{FF2B5EF4-FFF2-40B4-BE49-F238E27FC236}">
                <a16:creationId xmlns:a16="http://schemas.microsoft.com/office/drawing/2014/main" id="{B6C79151-EC59-4BCB-AE3F-BDC760C2E2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9125" y="5281798"/>
            <a:ext cx="85725" cy="96837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3D2C651-0EFF-412B-A4AC-8838248AD177}"/>
              </a:ext>
            </a:extLst>
          </p:cNvPr>
          <p:cNvSpPr txBox="1"/>
          <p:nvPr/>
        </p:nvSpPr>
        <p:spPr>
          <a:xfrm>
            <a:off x="10113338" y="3458211"/>
            <a:ext cx="6751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wxy’z</a:t>
            </a:r>
            <a:endParaRPr lang="en-US" altLang="ko-KR" sz="16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8BC4674-CB1C-4F0A-BBE1-3F6F0C89D1FA}"/>
              </a:ext>
            </a:extLst>
          </p:cNvPr>
          <p:cNvSpPr txBox="1"/>
          <p:nvPr/>
        </p:nvSpPr>
        <p:spPr>
          <a:xfrm>
            <a:off x="10051147" y="4959832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wx’yz</a:t>
            </a:r>
            <a:r>
              <a:rPr lang="en-US" altLang="ko-KR" sz="1600" dirty="0"/>
              <a:t>’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90ABEAF6-0914-4BE2-99E8-7D131261C7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65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13"/>
    </mc:Choice>
    <mc:Fallback>
      <p:transition spd="slow" advTm="37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080935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‘j’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en-US" altLang="ko-KR" dirty="0"/>
                    </a:p>
                    <a:p>
                      <a:pPr lvl="1" algn="l" latinLnBrk="1"/>
                      <a:r>
                        <a:rPr lang="en-US" altLang="ko-KR" sz="1600" dirty="0"/>
                        <a:t>j = </a:t>
                      </a:r>
                      <a:r>
                        <a:rPr lang="en-US" altLang="ko-KR" sz="1600" dirty="0" err="1"/>
                        <a:t>wx’yz</a:t>
                      </a: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317814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j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0FC777B5-51D7-4FB6-8878-8DBDBDA217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811667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0FC1204-B8DB-4ABC-9121-9427918C8EFA}"/>
              </a:ext>
            </a:extLst>
          </p:cNvPr>
          <p:cNvSpPr txBox="1"/>
          <p:nvPr/>
        </p:nvSpPr>
        <p:spPr>
          <a:xfrm>
            <a:off x="8302167" y="3297202"/>
            <a:ext cx="3353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endParaRPr lang="en-US" altLang="ko-KR" sz="1600" dirty="0"/>
          </a:p>
          <a:p>
            <a:r>
              <a:rPr lang="en-US" altLang="ko-KR" sz="1600" dirty="0"/>
              <a:t>x</a:t>
            </a:r>
          </a:p>
          <a:p>
            <a:endParaRPr lang="en-US" altLang="ko-KR" sz="1600" dirty="0"/>
          </a:p>
          <a:p>
            <a:r>
              <a:rPr lang="en-US" altLang="ko-KR" sz="1600" dirty="0"/>
              <a:t>y</a:t>
            </a:r>
          </a:p>
          <a:p>
            <a:endParaRPr lang="en-US" altLang="ko-KR" sz="1600" dirty="0"/>
          </a:p>
          <a:p>
            <a:r>
              <a:rPr lang="en-US" altLang="ko-KR" sz="1600" dirty="0"/>
              <a:t>z</a:t>
            </a:r>
          </a:p>
        </p:txBody>
      </p:sp>
      <p:sp>
        <p:nvSpPr>
          <p:cNvPr id="9" name="Freeform 29">
            <a:extLst>
              <a:ext uri="{FF2B5EF4-FFF2-40B4-BE49-F238E27FC236}">
                <a16:creationId xmlns:a16="http://schemas.microsoft.com/office/drawing/2014/main" id="{0B46C4FA-2298-4880-BFA9-F793C04D89F2}"/>
              </a:ext>
            </a:extLst>
          </p:cNvPr>
          <p:cNvSpPr>
            <a:spLocks/>
          </p:cNvSpPr>
          <p:nvPr/>
        </p:nvSpPr>
        <p:spPr bwMode="auto">
          <a:xfrm>
            <a:off x="9107539" y="3429000"/>
            <a:ext cx="1950986" cy="1552286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Line 38">
            <a:extLst>
              <a:ext uri="{FF2B5EF4-FFF2-40B4-BE49-F238E27FC236}">
                <a16:creationId xmlns:a16="http://schemas.microsoft.com/office/drawing/2014/main" id="{40CC8E36-29D3-4241-84E5-1C552140192B}"/>
              </a:ext>
            </a:extLst>
          </p:cNvPr>
          <p:cNvSpPr>
            <a:spLocks noChangeShapeType="1"/>
          </p:cNvSpPr>
          <p:nvPr/>
        </p:nvSpPr>
        <p:spPr bwMode="auto">
          <a:xfrm>
            <a:off x="8648679" y="3491520"/>
            <a:ext cx="470024" cy="484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2" name="Line 38">
            <a:extLst>
              <a:ext uri="{FF2B5EF4-FFF2-40B4-BE49-F238E27FC236}">
                <a16:creationId xmlns:a16="http://schemas.microsoft.com/office/drawing/2014/main" id="{646CB711-8A8D-449F-BA81-5AB9DCA0A7F8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7515" y="3981451"/>
            <a:ext cx="37313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" name="Line 38">
            <a:extLst>
              <a:ext uri="{FF2B5EF4-FFF2-40B4-BE49-F238E27FC236}">
                <a16:creationId xmlns:a16="http://schemas.microsoft.com/office/drawing/2014/main" id="{98F7EA69-8CEE-49DA-B02C-ADEC9C00A578}"/>
              </a:ext>
            </a:extLst>
          </p:cNvPr>
          <p:cNvSpPr>
            <a:spLocks noChangeShapeType="1"/>
          </p:cNvSpPr>
          <p:nvPr/>
        </p:nvSpPr>
        <p:spPr bwMode="auto">
          <a:xfrm>
            <a:off x="8648678" y="4471379"/>
            <a:ext cx="458756" cy="484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" name="Line 38">
            <a:extLst>
              <a:ext uri="{FF2B5EF4-FFF2-40B4-BE49-F238E27FC236}">
                <a16:creationId xmlns:a16="http://schemas.microsoft.com/office/drawing/2014/main" id="{8604027B-5102-4515-8216-0F8FFEC4F02D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7410" y="4912608"/>
            <a:ext cx="470024" cy="484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A23DCD6D-87B5-4922-980B-1D1852910D9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058630" y="4200296"/>
            <a:ext cx="235012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35DDB6-FCB6-4A95-9C80-DBE4EF1F0DD4}"/>
              </a:ext>
            </a:extLst>
          </p:cNvPr>
          <p:cNvSpPr txBox="1"/>
          <p:nvPr/>
        </p:nvSpPr>
        <p:spPr>
          <a:xfrm>
            <a:off x="11362929" y="4031019"/>
            <a:ext cx="308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j </a:t>
            </a:r>
          </a:p>
        </p:txBody>
      </p:sp>
      <p:sp>
        <p:nvSpPr>
          <p:cNvPr id="17" name="Oval 132">
            <a:extLst>
              <a:ext uri="{FF2B5EF4-FFF2-40B4-BE49-F238E27FC236}">
                <a16:creationId xmlns:a16="http://schemas.microsoft.com/office/drawing/2014/main" id="{B1498527-9A7E-4A60-B552-322A5AAD9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0650" y="3933031"/>
            <a:ext cx="85725" cy="96837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6F7CA390-FA06-4580-A0B6-CE308EBC1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85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43"/>
    </mc:Choice>
    <mc:Fallback>
      <p:transition spd="slow" advTm="16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6913904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‘k’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en-US" altLang="ko-KR" dirty="0"/>
                    </a:p>
                    <a:p>
                      <a:pPr lvl="1" algn="l" latinLnBrk="1"/>
                      <a:r>
                        <a:rPr lang="en-US" altLang="ko-KR" sz="1600" dirty="0"/>
                        <a:t>k = </a:t>
                      </a:r>
                      <a:r>
                        <a:rPr lang="en-US" altLang="ko-KR" sz="1600" dirty="0" err="1"/>
                        <a:t>wx’yz+wx’yz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= </a:t>
                      </a:r>
                      <a:r>
                        <a:rPr lang="en-US" altLang="ko-KR" sz="1600" dirty="0" err="1"/>
                        <a:t>wx’y</a:t>
                      </a: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668841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k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32A102D4-17CC-4F5A-A4F0-0CC480E1E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338255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2" name="타원 1">
            <a:extLst>
              <a:ext uri="{FF2B5EF4-FFF2-40B4-BE49-F238E27FC236}">
                <a16:creationId xmlns:a16="http://schemas.microsoft.com/office/drawing/2014/main" id="{C7A959F2-DD25-4529-8BDC-9EE004A2D4AF}"/>
              </a:ext>
            </a:extLst>
          </p:cNvPr>
          <p:cNvSpPr/>
          <p:nvPr/>
        </p:nvSpPr>
        <p:spPr>
          <a:xfrm>
            <a:off x="6272981" y="3775587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A299A2-883B-47C6-8EA7-55D60E87ABF9}"/>
              </a:ext>
            </a:extLst>
          </p:cNvPr>
          <p:cNvSpPr txBox="1"/>
          <p:nvPr/>
        </p:nvSpPr>
        <p:spPr>
          <a:xfrm>
            <a:off x="8416132" y="3520149"/>
            <a:ext cx="3353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endParaRPr lang="en-US" altLang="ko-KR" sz="1600" dirty="0"/>
          </a:p>
          <a:p>
            <a:r>
              <a:rPr lang="en-US" altLang="ko-KR" sz="1600" dirty="0"/>
              <a:t>x</a:t>
            </a:r>
          </a:p>
          <a:p>
            <a:endParaRPr lang="en-US" altLang="ko-KR" sz="1600" dirty="0"/>
          </a:p>
          <a:p>
            <a:r>
              <a:rPr lang="en-US" altLang="ko-KR" sz="1600" dirty="0"/>
              <a:t>y</a:t>
            </a:r>
          </a:p>
        </p:txBody>
      </p:sp>
      <p:sp>
        <p:nvSpPr>
          <p:cNvPr id="9" name="Freeform 29">
            <a:extLst>
              <a:ext uri="{FF2B5EF4-FFF2-40B4-BE49-F238E27FC236}">
                <a16:creationId xmlns:a16="http://schemas.microsoft.com/office/drawing/2014/main" id="{1A15D046-0A1D-46CD-9273-75A26FED5823}"/>
              </a:ext>
            </a:extLst>
          </p:cNvPr>
          <p:cNvSpPr>
            <a:spLocks/>
          </p:cNvSpPr>
          <p:nvPr/>
        </p:nvSpPr>
        <p:spPr bwMode="auto">
          <a:xfrm>
            <a:off x="9250414" y="3542677"/>
            <a:ext cx="1665236" cy="1324932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1" name="Line 38">
            <a:extLst>
              <a:ext uri="{FF2B5EF4-FFF2-40B4-BE49-F238E27FC236}">
                <a16:creationId xmlns:a16="http://schemas.microsoft.com/office/drawing/2014/main" id="{C26D125C-05DC-4D07-B033-9C089470341D}"/>
              </a:ext>
            </a:extLst>
          </p:cNvPr>
          <p:cNvSpPr>
            <a:spLocks noChangeShapeType="1"/>
          </p:cNvSpPr>
          <p:nvPr/>
        </p:nvSpPr>
        <p:spPr bwMode="auto">
          <a:xfrm>
            <a:off x="8780390" y="3676650"/>
            <a:ext cx="470024" cy="484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12" name="Line 38">
            <a:extLst>
              <a:ext uri="{FF2B5EF4-FFF2-40B4-BE49-F238E27FC236}">
                <a16:creationId xmlns:a16="http://schemas.microsoft.com/office/drawing/2014/main" id="{27627E1D-E7B0-4188-96EB-B30DC29904D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915786" y="4205143"/>
            <a:ext cx="235012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" name="Oval 132">
            <a:extLst>
              <a:ext uri="{FF2B5EF4-FFF2-40B4-BE49-F238E27FC236}">
                <a16:creationId xmlns:a16="http://schemas.microsoft.com/office/drawing/2014/main" id="{CAE8231D-4DE5-49D8-9BD3-5B14E33DC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4553" y="4147143"/>
            <a:ext cx="85725" cy="96837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4" name="Line 38">
            <a:extLst>
              <a:ext uri="{FF2B5EF4-FFF2-40B4-BE49-F238E27FC236}">
                <a16:creationId xmlns:a16="http://schemas.microsoft.com/office/drawing/2014/main" id="{D2A5C740-F5A2-4326-A691-78E813D39643}"/>
              </a:ext>
            </a:extLst>
          </p:cNvPr>
          <p:cNvSpPr>
            <a:spLocks noChangeShapeType="1"/>
          </p:cNvSpPr>
          <p:nvPr/>
        </p:nvSpPr>
        <p:spPr bwMode="auto">
          <a:xfrm>
            <a:off x="8780389" y="4181869"/>
            <a:ext cx="38402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15" name="Line 38">
            <a:extLst>
              <a:ext uri="{FF2B5EF4-FFF2-40B4-BE49-F238E27FC236}">
                <a16:creationId xmlns:a16="http://schemas.microsoft.com/office/drawing/2014/main" id="{6DAD11B1-3FD3-4AA5-B3D5-6E276B055EE3}"/>
              </a:ext>
            </a:extLst>
          </p:cNvPr>
          <p:cNvSpPr>
            <a:spLocks noChangeShapeType="1"/>
          </p:cNvSpPr>
          <p:nvPr/>
        </p:nvSpPr>
        <p:spPr bwMode="auto">
          <a:xfrm>
            <a:off x="8780390" y="4732219"/>
            <a:ext cx="470024" cy="484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465407-D79F-4D62-A7FC-420861EA7775}"/>
              </a:ext>
            </a:extLst>
          </p:cNvPr>
          <p:cNvSpPr txBox="1"/>
          <p:nvPr/>
        </p:nvSpPr>
        <p:spPr>
          <a:xfrm>
            <a:off x="11183535" y="4035866"/>
            <a:ext cx="2888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k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F191A0DC-4ADD-4898-868D-4AD1C8449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1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24"/>
    </mc:Choice>
    <mc:Fallback>
      <p:transition spd="slow" advTm="19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4821706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‘l’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l = </a:t>
                      </a:r>
                      <a:r>
                        <a:rPr lang="en-US" altLang="ko-KR" sz="1600" dirty="0" err="1"/>
                        <a:t>wxy’z</a:t>
                      </a: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251526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l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A7416B9B-7521-4294-8A6D-B2A52A6AD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020348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E34DDB36-14EC-430F-8B08-F633DEE663C4}"/>
              </a:ext>
            </a:extLst>
          </p:cNvPr>
          <p:cNvGrpSpPr/>
          <p:nvPr/>
        </p:nvGrpSpPr>
        <p:grpSpPr>
          <a:xfrm>
            <a:off x="8302167" y="3297202"/>
            <a:ext cx="3368860" cy="1815882"/>
            <a:chOff x="8302167" y="3297202"/>
            <a:chExt cx="3368860" cy="181588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D10236C-55A9-4F64-91CB-5DF356158C0C}"/>
                </a:ext>
              </a:extLst>
            </p:cNvPr>
            <p:cNvSpPr txBox="1"/>
            <p:nvPr/>
          </p:nvSpPr>
          <p:spPr>
            <a:xfrm>
              <a:off x="8302167" y="3297202"/>
              <a:ext cx="335348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w</a:t>
              </a:r>
            </a:p>
            <a:p>
              <a:endParaRPr lang="en-US" altLang="ko-KR" sz="1600" dirty="0"/>
            </a:p>
            <a:p>
              <a:r>
                <a:rPr lang="en-US" altLang="ko-KR" sz="1600" dirty="0"/>
                <a:t>x</a:t>
              </a:r>
            </a:p>
            <a:p>
              <a:endParaRPr lang="en-US" altLang="ko-KR" sz="1600" dirty="0"/>
            </a:p>
            <a:p>
              <a:r>
                <a:rPr lang="en-US" altLang="ko-KR" sz="1600" dirty="0"/>
                <a:t>y</a:t>
              </a:r>
            </a:p>
            <a:p>
              <a:endParaRPr lang="en-US" altLang="ko-KR" sz="1600" dirty="0"/>
            </a:p>
            <a:p>
              <a:r>
                <a:rPr lang="en-US" altLang="ko-KR" sz="1600" dirty="0"/>
                <a:t>z</a:t>
              </a:r>
            </a:p>
          </p:txBody>
        </p:sp>
        <p:sp>
          <p:nvSpPr>
            <p:cNvPr id="8" name="Freeform 29">
              <a:extLst>
                <a:ext uri="{FF2B5EF4-FFF2-40B4-BE49-F238E27FC236}">
                  <a16:creationId xmlns:a16="http://schemas.microsoft.com/office/drawing/2014/main" id="{6F073117-5EB2-4283-8FE3-17AE20A7DEA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7539" y="3429000"/>
              <a:ext cx="1950986" cy="1552286"/>
            </a:xfrm>
            <a:custGeom>
              <a:avLst/>
              <a:gdLst>
                <a:gd name="T0" fmla="*/ 0 w 123"/>
                <a:gd name="T1" fmla="*/ 1963805 h 108"/>
                <a:gd name="T2" fmla="*/ 6055424 w 123"/>
                <a:gd name="T3" fmla="*/ 1963805 h 108"/>
                <a:gd name="T4" fmla="*/ 10818975 w 123"/>
                <a:gd name="T5" fmla="*/ 982072 h 108"/>
                <a:gd name="T6" fmla="*/ 6055424 w 123"/>
                <a:gd name="T7" fmla="*/ 0 h 108"/>
                <a:gd name="T8" fmla="*/ 0 w 123"/>
                <a:gd name="T9" fmla="*/ 0 h 108"/>
                <a:gd name="T10" fmla="*/ 0 w 123"/>
                <a:gd name="T11" fmla="*/ 1963805 h 10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3"/>
                <a:gd name="T19" fmla="*/ 0 h 108"/>
                <a:gd name="T20" fmla="*/ 123 w 123"/>
                <a:gd name="T21" fmla="*/ 108 h 10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3" h="108">
                  <a:moveTo>
                    <a:pt x="0" y="108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99" y="108"/>
                    <a:pt x="123" y="84"/>
                    <a:pt x="123" y="54"/>
                  </a:cubicBezTo>
                  <a:cubicBezTo>
                    <a:pt x="123" y="24"/>
                    <a:pt x="99" y="0"/>
                    <a:pt x="6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8"/>
                  </a:lnTo>
                  <a:close/>
                </a:path>
              </a:pathLst>
            </a:custGeom>
            <a:noFill/>
            <a:ln w="190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9" name="Line 38">
              <a:extLst>
                <a:ext uri="{FF2B5EF4-FFF2-40B4-BE49-F238E27FC236}">
                  <a16:creationId xmlns:a16="http://schemas.microsoft.com/office/drawing/2014/main" id="{103F02E6-9619-45CD-A1E9-8B49597E0D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48679" y="3491520"/>
              <a:ext cx="470024" cy="484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Line 38">
              <a:extLst>
                <a:ext uri="{FF2B5EF4-FFF2-40B4-BE49-F238E27FC236}">
                  <a16:creationId xmlns:a16="http://schemas.microsoft.com/office/drawing/2014/main" id="{1EEFA285-9C0C-4B49-A0B1-32E201ED33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37515" y="3981450"/>
              <a:ext cx="470024" cy="484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Line 38">
              <a:extLst>
                <a:ext uri="{FF2B5EF4-FFF2-40B4-BE49-F238E27FC236}">
                  <a16:creationId xmlns:a16="http://schemas.microsoft.com/office/drawing/2014/main" id="{8114839F-2F51-4971-97D5-9C0B0C22FB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48679" y="4471380"/>
              <a:ext cx="361971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Line 38">
              <a:extLst>
                <a:ext uri="{FF2B5EF4-FFF2-40B4-BE49-F238E27FC236}">
                  <a16:creationId xmlns:a16="http://schemas.microsoft.com/office/drawing/2014/main" id="{DAC8C4A7-6A02-4F3D-8DFC-ACD07225A73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637410" y="4912608"/>
              <a:ext cx="470024" cy="484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Line 38">
              <a:extLst>
                <a:ext uri="{FF2B5EF4-FFF2-40B4-BE49-F238E27FC236}">
                  <a16:creationId xmlns:a16="http://schemas.microsoft.com/office/drawing/2014/main" id="{6592E5E6-7BBC-4B96-8B05-8C2535BA49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058630" y="4200296"/>
              <a:ext cx="235012" cy="22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664BDBF-ACF3-487C-B077-6D0286268536}"/>
                </a:ext>
              </a:extLst>
            </p:cNvPr>
            <p:cNvSpPr txBox="1"/>
            <p:nvPr/>
          </p:nvSpPr>
          <p:spPr>
            <a:xfrm>
              <a:off x="11362929" y="4031019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/>
                <a:t>l </a:t>
              </a:r>
            </a:p>
          </p:txBody>
        </p:sp>
        <p:sp>
          <p:nvSpPr>
            <p:cNvPr id="16" name="Oval 132">
              <a:extLst>
                <a:ext uri="{FF2B5EF4-FFF2-40B4-BE49-F238E27FC236}">
                  <a16:creationId xmlns:a16="http://schemas.microsoft.com/office/drawing/2014/main" id="{9282C0E2-B14E-4D3F-B3D0-DC50282A68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0650" y="4422960"/>
              <a:ext cx="85725" cy="96837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ko-KR" altLang="en-US" sz="3600">
                <a:latin typeface="Times New Roman" panose="02020603050405020304" pitchFamily="18" charset="0"/>
                <a:ea typeface="굴림" panose="020B0600000101010101" pitchFamily="50" charset="-127"/>
              </a:endParaRPr>
            </a:p>
          </p:txBody>
        </p:sp>
      </p:grp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3A62C492-8C4C-4092-B4BE-2C69DECA93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39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61"/>
    </mc:Choice>
    <mc:Fallback>
      <p:transition spd="slow" advTm="14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F561A2B-71C4-4F1F-97FB-98CA1257D50E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#4: </a:t>
            </a:r>
            <a:r>
              <a:rPr lang="en-US" altLang="ko-KR" sz="2200" dirty="0"/>
              <a:t>Explain meaning of the designed BCHD</a:t>
            </a:r>
            <a:r>
              <a:rPr lang="ko-KR" altLang="en-US" sz="2200" dirty="0"/>
              <a:t> </a:t>
            </a:r>
            <a:r>
              <a:rPr lang="en-US" altLang="ko-KR" sz="2200" dirty="0"/>
              <a:t>to</a:t>
            </a:r>
            <a:r>
              <a:rPr lang="ko-KR" altLang="en-US" sz="2200" dirty="0"/>
              <a:t> </a:t>
            </a:r>
            <a:r>
              <a:rPr lang="en-US" altLang="ko-KR" sz="2200" dirty="0"/>
              <a:t>12</a:t>
            </a:r>
            <a:r>
              <a:rPr lang="ko-KR" altLang="en-US" sz="2200" dirty="0"/>
              <a:t> </a:t>
            </a:r>
            <a:r>
              <a:rPr lang="en-US" altLang="ko-KR" sz="2200" dirty="0"/>
              <a:t>segment</a:t>
            </a:r>
            <a:r>
              <a:rPr lang="ko-KR" altLang="en-US" sz="2200" dirty="0"/>
              <a:t> </a:t>
            </a:r>
            <a:r>
              <a:rPr lang="en-US" altLang="ko-KR" sz="2200" dirty="0"/>
              <a:t>display</a:t>
            </a:r>
            <a:r>
              <a:rPr lang="ko-KR" altLang="en-US" sz="2200" dirty="0"/>
              <a:t> </a:t>
            </a:r>
            <a:r>
              <a:rPr lang="en-US" altLang="ko-KR" sz="2200" dirty="0"/>
              <a:t>order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FEF5424-3194-42F8-BF17-6A731C4703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088" y="725738"/>
            <a:ext cx="8371271" cy="5811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40049B03-B8DA-4F47-A173-E7416C3DAA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9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34"/>
    </mc:Choice>
    <mc:Fallback>
      <p:transition spd="slow" advTm="30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F9C5A-5768-46FE-80A3-20EE04ADF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7586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Software Design</a:t>
            </a:r>
            <a:endParaRPr lang="ko-KR" altLang="en-US" sz="4000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4417CC48-4D92-4315-B2DC-6EE01B77D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7261"/>
            <a:ext cx="9144000" cy="1655762"/>
          </a:xfrm>
        </p:spPr>
        <p:txBody>
          <a:bodyPr>
            <a:normAutofit/>
          </a:bodyPr>
          <a:lstStyle/>
          <a:p>
            <a:endParaRPr lang="en-US" altLang="ko-KR" sz="2800" dirty="0"/>
          </a:p>
          <a:p>
            <a:r>
              <a:rPr lang="en-US" altLang="ko-KR" sz="2800" dirty="0"/>
              <a:t>Graph Algorithm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36530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023C1-AD58-4B69-907C-7E618252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5" y="32084"/>
            <a:ext cx="11825037" cy="69365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Step #1: </a:t>
            </a:r>
            <a:r>
              <a:rPr lang="en-US" altLang="ko-KR" sz="2200" dirty="0"/>
              <a:t>Find two cases of shortest time path from a starting point to an arrival point</a:t>
            </a:r>
            <a:endParaRPr lang="ko-KR" altLang="en-US" sz="2200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B92D0CD2-E2E0-439B-9253-7DA76F3965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0863574"/>
              </p:ext>
            </p:extLst>
          </p:nvPr>
        </p:nvGraphicFramePr>
        <p:xfrm>
          <a:off x="276726" y="725738"/>
          <a:ext cx="11626517" cy="586174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758251">
                  <a:extLst>
                    <a:ext uri="{9D8B030D-6E8A-4147-A177-3AD203B41FA5}">
                      <a16:colId xmlns:a16="http://schemas.microsoft.com/office/drawing/2014/main" val="123528680"/>
                    </a:ext>
                  </a:extLst>
                </a:gridCol>
                <a:gridCol w="1117422">
                  <a:extLst>
                    <a:ext uri="{9D8B030D-6E8A-4147-A177-3AD203B41FA5}">
                      <a16:colId xmlns:a16="http://schemas.microsoft.com/office/drawing/2014/main" val="4188213227"/>
                    </a:ext>
                  </a:extLst>
                </a:gridCol>
                <a:gridCol w="1064212">
                  <a:extLst>
                    <a:ext uri="{9D8B030D-6E8A-4147-A177-3AD203B41FA5}">
                      <a16:colId xmlns:a16="http://schemas.microsoft.com/office/drawing/2014/main" val="2804194400"/>
                    </a:ext>
                  </a:extLst>
                </a:gridCol>
                <a:gridCol w="780422">
                  <a:extLst>
                    <a:ext uri="{9D8B030D-6E8A-4147-A177-3AD203B41FA5}">
                      <a16:colId xmlns:a16="http://schemas.microsoft.com/office/drawing/2014/main" val="3711862460"/>
                    </a:ext>
                  </a:extLst>
                </a:gridCol>
                <a:gridCol w="3953105">
                  <a:extLst>
                    <a:ext uri="{9D8B030D-6E8A-4147-A177-3AD203B41FA5}">
                      <a16:colId xmlns:a16="http://schemas.microsoft.com/office/drawing/2014/main" val="3360190389"/>
                    </a:ext>
                  </a:extLst>
                </a:gridCol>
                <a:gridCol w="3953105">
                  <a:extLst>
                    <a:ext uri="{9D8B030D-6E8A-4147-A177-3AD203B41FA5}">
                      <a16:colId xmlns:a16="http://schemas.microsoft.com/office/drawing/2014/main" val="2869566592"/>
                    </a:ext>
                  </a:extLst>
                </a:gridCol>
              </a:tblGrid>
              <a:tr h="469560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Comparison between two paths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621753"/>
                  </a:ext>
                </a:extLst>
              </a:tr>
              <a:tr h="77205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Case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Starting point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Arrival point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Item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Shortest time path found</a:t>
                      </a:r>
                    </a:p>
                    <a:p>
                      <a:pPr algn="ctr" latinLnBrk="1"/>
                      <a:r>
                        <a:rPr lang="en-US" altLang="ko-KR" dirty="0"/>
                        <a:t>via </a:t>
                      </a:r>
                      <a:r>
                        <a:rPr lang="en-US" altLang="ko-KR" dirty="0" err="1"/>
                        <a:t>naver</a:t>
                      </a:r>
                      <a:r>
                        <a:rPr lang="en-US" altLang="ko-KR" dirty="0"/>
                        <a:t>-search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Shortest time path found via your method using Dijkstra’s algorithm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01484"/>
                  </a:ext>
                </a:extLst>
              </a:tr>
              <a:tr h="114380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Case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중곡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왕십리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Path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왕십리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마장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답십리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 err="1"/>
                        <a:t>장한평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군자 </a:t>
                      </a:r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중곡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5022578"/>
                  </a:ext>
                </a:extLst>
              </a:tr>
              <a:tr h="11438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9668253"/>
                  </a:ext>
                </a:extLst>
              </a:tr>
              <a:tr h="118739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Case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화곡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온수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Path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화곡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 err="1"/>
                        <a:t>까치산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신정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목동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 err="1"/>
                        <a:t>오목교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양평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영등포구청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영등포시장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신길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영등포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구로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구일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개봉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오류동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온수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719505"/>
                  </a:ext>
                </a:extLst>
              </a:tr>
              <a:tr h="114380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8400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352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F9C5A-5768-46FE-80A3-20EE04ADF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7586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Hardware Design</a:t>
            </a:r>
            <a:endParaRPr lang="ko-KR" altLang="en-US" sz="4000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4417CC48-4D92-4315-B2DC-6EE01B77D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7261"/>
            <a:ext cx="9144000" cy="1655762"/>
          </a:xfrm>
        </p:spPr>
        <p:txBody>
          <a:bodyPr>
            <a:normAutofit/>
          </a:bodyPr>
          <a:lstStyle/>
          <a:p>
            <a:endParaRPr lang="en-US" altLang="ko-KR" sz="2800" dirty="0"/>
          </a:p>
          <a:p>
            <a:r>
              <a:rPr lang="en-US" altLang="ko-KR" sz="2800" dirty="0"/>
              <a:t>Digital circuit based on </a:t>
            </a:r>
            <a:r>
              <a:rPr lang="en-US" altLang="ko-KR" sz="2800" dirty="0" err="1"/>
              <a:t>boolean</a:t>
            </a:r>
            <a:r>
              <a:rPr lang="en-US" altLang="ko-KR" sz="2800" dirty="0"/>
              <a:t> algebra</a:t>
            </a:r>
            <a:endParaRPr lang="ko-KR" altLang="en-US" sz="2800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1F68934-6BCE-450A-A7EA-02B8341F94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91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08"/>
    </mc:Choice>
    <mc:Fallback>
      <p:transition spd="slow" advTm="13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D023C1-AD58-4B69-907C-7E6182528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4" y="32084"/>
            <a:ext cx="12113796" cy="693654"/>
          </a:xfrm>
        </p:spPr>
        <p:txBody>
          <a:bodyPr>
            <a:normAutofit/>
          </a:bodyPr>
          <a:lstStyle/>
          <a:p>
            <a:r>
              <a:rPr lang="en-US" altLang="ko-KR" sz="2800" dirty="0"/>
              <a:t>Step #1-1: </a:t>
            </a:r>
            <a:r>
              <a:rPr lang="en-US" altLang="ko-KR" sz="2200" dirty="0"/>
              <a:t>If you find any difference between two paths, explain why the difference arises.</a:t>
            </a: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364290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9DE7743-E351-4E04-BEA4-49890C40F513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#2: </a:t>
            </a:r>
            <a:r>
              <a:rPr lang="en-US" altLang="ko-KR" sz="2200" dirty="0"/>
              <a:t>Build two cases of simple &amp; weighted graph model</a:t>
            </a:r>
            <a:endParaRPr lang="ko-KR" altLang="en-US" sz="22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3D3997D-F48D-4995-AE80-9FBEFFF42849}"/>
              </a:ext>
            </a:extLst>
          </p:cNvPr>
          <p:cNvSpPr txBox="1">
            <a:spLocks/>
          </p:cNvSpPr>
          <p:nvPr/>
        </p:nvSpPr>
        <p:spPr>
          <a:xfrm>
            <a:off x="275912" y="579900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+mn-lt"/>
              </a:rPr>
              <a:t>Case #1 </a:t>
            </a:r>
            <a:endParaRPr lang="ko-KR" altLang="en-US" sz="1800" dirty="0">
              <a:latin typeface="+mn-l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0853CF-6E06-4B3A-A9FC-682FFB3DCB59}"/>
              </a:ext>
            </a:extLst>
          </p:cNvPr>
          <p:cNvGrpSpPr/>
          <p:nvPr/>
        </p:nvGrpSpPr>
        <p:grpSpPr>
          <a:xfrm>
            <a:off x="1332286" y="1007680"/>
            <a:ext cx="10525908" cy="5754513"/>
            <a:chOff x="1332286" y="1007680"/>
            <a:chExt cx="10525908" cy="5754513"/>
          </a:xfrm>
        </p:grpSpPr>
        <p:sp>
          <p:nvSpPr>
            <p:cNvPr id="93" name="사각형: 둥근 모서리 92">
              <a:extLst>
                <a:ext uri="{FF2B5EF4-FFF2-40B4-BE49-F238E27FC236}">
                  <a16:creationId xmlns:a16="http://schemas.microsoft.com/office/drawing/2014/main" id="{1A3EA4FD-5EC4-4708-ACBD-D4BAE1C021AD}"/>
                </a:ext>
              </a:extLst>
            </p:cNvPr>
            <p:cNvSpPr/>
            <p:nvPr/>
          </p:nvSpPr>
          <p:spPr>
            <a:xfrm rot="5592266">
              <a:off x="1897315" y="5215537"/>
              <a:ext cx="1816885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FE05292A-BD38-4AB6-82A3-A19D46A04FF9}"/>
                </a:ext>
              </a:extLst>
            </p:cNvPr>
            <p:cNvSpPr/>
            <p:nvPr/>
          </p:nvSpPr>
          <p:spPr>
            <a:xfrm rot="3257631">
              <a:off x="2617770" y="4608239"/>
              <a:ext cx="133479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80">
              <a:extLst>
                <a:ext uri="{FF2B5EF4-FFF2-40B4-BE49-F238E27FC236}">
                  <a16:creationId xmlns:a16="http://schemas.microsoft.com/office/drawing/2014/main" id="{4C3CABA5-3CAA-4D50-BC70-CF2F4B752306}"/>
                </a:ext>
              </a:extLst>
            </p:cNvPr>
            <p:cNvSpPr/>
            <p:nvPr/>
          </p:nvSpPr>
          <p:spPr>
            <a:xfrm rot="21159522">
              <a:off x="9961999" y="5011665"/>
              <a:ext cx="1509389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1760D6FA-434D-4F1E-9E42-52D68E34C905}"/>
                </a:ext>
              </a:extLst>
            </p:cNvPr>
            <p:cNvSpPr/>
            <p:nvPr/>
          </p:nvSpPr>
          <p:spPr>
            <a:xfrm rot="17639506">
              <a:off x="7689945" y="2552514"/>
              <a:ext cx="1718943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사각형: 둥근 모서리 77">
              <a:extLst>
                <a:ext uri="{FF2B5EF4-FFF2-40B4-BE49-F238E27FC236}">
                  <a16:creationId xmlns:a16="http://schemas.microsoft.com/office/drawing/2014/main" id="{87DC421F-B0BF-40E2-80F9-DA379AA948E1}"/>
                </a:ext>
              </a:extLst>
            </p:cNvPr>
            <p:cNvSpPr/>
            <p:nvPr/>
          </p:nvSpPr>
          <p:spPr>
            <a:xfrm rot="2485019">
              <a:off x="7961382" y="1625870"/>
              <a:ext cx="1165276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사각형: 둥근 모서리 59">
              <a:extLst>
                <a:ext uri="{FF2B5EF4-FFF2-40B4-BE49-F238E27FC236}">
                  <a16:creationId xmlns:a16="http://schemas.microsoft.com/office/drawing/2014/main" id="{28C4C25F-6B7B-4D20-9C2E-18548B2D09C0}"/>
                </a:ext>
              </a:extLst>
            </p:cNvPr>
            <p:cNvSpPr/>
            <p:nvPr/>
          </p:nvSpPr>
          <p:spPr>
            <a:xfrm rot="9148711">
              <a:off x="2906641" y="2289046"/>
              <a:ext cx="4260324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828DFC58-E2AB-4D31-B081-BD390CEDB9A6}"/>
                </a:ext>
              </a:extLst>
            </p:cNvPr>
            <p:cNvSpPr/>
            <p:nvPr/>
          </p:nvSpPr>
          <p:spPr>
            <a:xfrm>
              <a:off x="2544765" y="5910317"/>
              <a:ext cx="707380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5B7D0488-14DB-4231-8B0D-B9021FC794C2}"/>
                </a:ext>
              </a:extLst>
            </p:cNvPr>
            <p:cNvSpPr/>
            <p:nvPr/>
          </p:nvSpPr>
          <p:spPr>
            <a:xfrm rot="7369894">
              <a:off x="9201832" y="5580497"/>
              <a:ext cx="1032752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6B2CCDDC-E5BF-45D0-845B-CBB5A458A5ED}"/>
                </a:ext>
              </a:extLst>
            </p:cNvPr>
            <p:cNvSpPr/>
            <p:nvPr/>
          </p:nvSpPr>
          <p:spPr>
            <a:xfrm rot="2946751">
              <a:off x="10296468" y="4505293"/>
              <a:ext cx="1285649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E9812CEB-7787-4AB5-9F03-B8992D194C7F}"/>
                </a:ext>
              </a:extLst>
            </p:cNvPr>
            <p:cNvSpPr/>
            <p:nvPr/>
          </p:nvSpPr>
          <p:spPr>
            <a:xfrm>
              <a:off x="3477010" y="5066822"/>
              <a:ext cx="684863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BB72B96F-8976-430D-A2F6-746613000723}"/>
                </a:ext>
              </a:extLst>
            </p:cNvPr>
            <p:cNvSpPr/>
            <p:nvPr/>
          </p:nvSpPr>
          <p:spPr>
            <a:xfrm rot="1438918">
              <a:off x="2641438" y="3903538"/>
              <a:ext cx="133479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938A2982-9003-44C3-B763-7E800F4307F4}"/>
                </a:ext>
              </a:extLst>
            </p:cNvPr>
            <p:cNvSpPr/>
            <p:nvPr/>
          </p:nvSpPr>
          <p:spPr>
            <a:xfrm rot="5400000">
              <a:off x="2214141" y="3752880"/>
              <a:ext cx="1263325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4345D4D8-EE79-4503-88C5-2693B5F43CFC}"/>
                </a:ext>
              </a:extLst>
            </p:cNvPr>
            <p:cNvSpPr/>
            <p:nvPr/>
          </p:nvSpPr>
          <p:spPr>
            <a:xfrm rot="5400000">
              <a:off x="441820" y="2263411"/>
              <a:ext cx="2371301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D7E3F3E8-C850-410D-A6BF-3D92CD608C91}"/>
                </a:ext>
              </a:extLst>
            </p:cNvPr>
            <p:cNvSpPr/>
            <p:nvPr/>
          </p:nvSpPr>
          <p:spPr>
            <a:xfrm rot="5400000">
              <a:off x="9999188" y="3712302"/>
              <a:ext cx="1344482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8B63E016-B83F-4576-A510-FD8CFFA065AF}"/>
                </a:ext>
              </a:extLst>
            </p:cNvPr>
            <p:cNvSpPr/>
            <p:nvPr/>
          </p:nvSpPr>
          <p:spPr>
            <a:xfrm>
              <a:off x="1424627" y="3250451"/>
              <a:ext cx="9434494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FFC0681C-F40B-419F-A275-90EE2812DD69}"/>
                </a:ext>
              </a:extLst>
            </p:cNvPr>
            <p:cNvSpPr/>
            <p:nvPr/>
          </p:nvSpPr>
          <p:spPr>
            <a:xfrm>
              <a:off x="1424627" y="1273554"/>
              <a:ext cx="6855838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8828BDA8-06B8-4677-B30B-9050915719A9}"/>
                </a:ext>
              </a:extLst>
            </p:cNvPr>
            <p:cNvSpPr/>
            <p:nvPr/>
          </p:nvSpPr>
          <p:spPr>
            <a:xfrm>
              <a:off x="3520534" y="4174000"/>
              <a:ext cx="7338587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8E81C165-3498-4601-B576-9905C37DA64E}"/>
                </a:ext>
              </a:extLst>
            </p:cNvPr>
            <p:cNvSpPr txBox="1">
              <a:spLocks/>
            </p:cNvSpPr>
            <p:nvPr/>
          </p:nvSpPr>
          <p:spPr>
            <a:xfrm>
              <a:off x="3408777" y="402967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#1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167078EB-8550-46DC-A777-34C3E420ECEF}"/>
                </a:ext>
              </a:extLst>
            </p:cNvPr>
            <p:cNvSpPr txBox="1">
              <a:spLocks/>
            </p:cNvSpPr>
            <p:nvPr/>
          </p:nvSpPr>
          <p:spPr>
            <a:xfrm>
              <a:off x="10160884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중곡</a:t>
              </a:r>
            </a:p>
          </p:txBody>
        </p:sp>
        <p:sp>
          <p:nvSpPr>
            <p:cNvPr id="8" name="제목 1">
              <a:extLst>
                <a:ext uri="{FF2B5EF4-FFF2-40B4-BE49-F238E27FC236}">
                  <a16:creationId xmlns:a16="http://schemas.microsoft.com/office/drawing/2014/main" id="{87233821-F0FD-426E-9308-C8310F31381A}"/>
                </a:ext>
              </a:extLst>
            </p:cNvPr>
            <p:cNvSpPr txBox="1">
              <a:spLocks/>
            </p:cNvSpPr>
            <p:nvPr/>
          </p:nvSpPr>
          <p:spPr>
            <a:xfrm>
              <a:off x="8679640" y="408188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군자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ED3FF1E1-E95C-409A-8860-9DE9BB3ECCCE}"/>
                </a:ext>
              </a:extLst>
            </p:cNvPr>
            <p:cNvSpPr txBox="1">
              <a:spLocks/>
            </p:cNvSpPr>
            <p:nvPr/>
          </p:nvSpPr>
          <p:spPr>
            <a:xfrm>
              <a:off x="4763009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마장</a:t>
              </a:r>
            </a:p>
          </p:txBody>
        </p:sp>
        <p:sp>
          <p:nvSpPr>
            <p:cNvPr id="10" name="제목 1">
              <a:extLst>
                <a:ext uri="{FF2B5EF4-FFF2-40B4-BE49-F238E27FC236}">
                  <a16:creationId xmlns:a16="http://schemas.microsoft.com/office/drawing/2014/main" id="{7B58BFE6-CB03-4711-8885-B0CDC055DB24}"/>
                </a:ext>
              </a:extLst>
            </p:cNvPr>
            <p:cNvSpPr txBox="1">
              <a:spLocks/>
            </p:cNvSpPr>
            <p:nvPr/>
          </p:nvSpPr>
          <p:spPr>
            <a:xfrm>
              <a:off x="6112489" y="40734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답십리</a:t>
              </a:r>
            </a:p>
          </p:txBody>
        </p:sp>
        <p:sp>
          <p:nvSpPr>
            <p:cNvPr id="11" name="제목 1">
              <a:extLst>
                <a:ext uri="{FF2B5EF4-FFF2-40B4-BE49-F238E27FC236}">
                  <a16:creationId xmlns:a16="http://schemas.microsoft.com/office/drawing/2014/main" id="{82ADA7B3-2EB3-41EA-ACBF-3F7921897A6F}"/>
                </a:ext>
              </a:extLst>
            </p:cNvPr>
            <p:cNvSpPr txBox="1">
              <a:spLocks/>
            </p:cNvSpPr>
            <p:nvPr/>
          </p:nvSpPr>
          <p:spPr>
            <a:xfrm>
              <a:off x="7517496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장한평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E4AF5490-A9C3-4F6D-9D46-D9AB17547C76}"/>
                </a:ext>
              </a:extLst>
            </p:cNvPr>
            <p:cNvSpPr txBox="1">
              <a:spLocks/>
            </p:cNvSpPr>
            <p:nvPr/>
          </p:nvSpPr>
          <p:spPr>
            <a:xfrm>
              <a:off x="4223433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한양대</a:t>
              </a:r>
            </a:p>
          </p:txBody>
        </p:sp>
        <p:sp>
          <p:nvSpPr>
            <p:cNvPr id="13" name="제목 1">
              <a:extLst>
                <a:ext uri="{FF2B5EF4-FFF2-40B4-BE49-F238E27FC236}">
                  <a16:creationId xmlns:a16="http://schemas.microsoft.com/office/drawing/2014/main" id="{E0A2F050-23CB-492E-8ED6-2427E1A2A416}"/>
                </a:ext>
              </a:extLst>
            </p:cNvPr>
            <p:cNvSpPr txBox="1">
              <a:spLocks/>
            </p:cNvSpPr>
            <p:nvPr/>
          </p:nvSpPr>
          <p:spPr>
            <a:xfrm>
              <a:off x="5471520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뚝섬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4" name="제목 1">
              <a:extLst>
                <a:ext uri="{FF2B5EF4-FFF2-40B4-BE49-F238E27FC236}">
                  <a16:creationId xmlns:a16="http://schemas.microsoft.com/office/drawing/2014/main" id="{AB385B97-E70C-4C1A-9CA0-4BE47B642597}"/>
                </a:ext>
              </a:extLst>
            </p:cNvPr>
            <p:cNvSpPr txBox="1">
              <a:spLocks/>
            </p:cNvSpPr>
            <p:nvPr/>
          </p:nvSpPr>
          <p:spPr>
            <a:xfrm>
              <a:off x="6719607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성수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052640EE-D9FB-4A86-B721-4993DCF8A334}"/>
                </a:ext>
              </a:extLst>
            </p:cNvPr>
            <p:cNvSpPr txBox="1">
              <a:spLocks/>
            </p:cNvSpPr>
            <p:nvPr/>
          </p:nvSpPr>
          <p:spPr>
            <a:xfrm>
              <a:off x="7862446" y="500177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건대입구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4EA7C539-9D09-4460-B758-F32B7B1FF370}"/>
                </a:ext>
              </a:extLst>
            </p:cNvPr>
            <p:cNvSpPr txBox="1">
              <a:spLocks/>
            </p:cNvSpPr>
            <p:nvPr/>
          </p:nvSpPr>
          <p:spPr>
            <a:xfrm>
              <a:off x="7944730" y="5785850"/>
              <a:ext cx="1331425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뚝섬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>
                  <a:latin typeface="+mn-lt"/>
                </a:rPr>
                <a:t>유원지</a:t>
              </a:r>
            </a:p>
          </p:txBody>
        </p:sp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D861CDB6-45AF-4591-8C7D-1C4FB8A49BAB}"/>
                </a:ext>
              </a:extLst>
            </p:cNvPr>
            <p:cNvSpPr txBox="1">
              <a:spLocks/>
            </p:cNvSpPr>
            <p:nvPr/>
          </p:nvSpPr>
          <p:spPr>
            <a:xfrm>
              <a:off x="6879042" y="581072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청담</a:t>
              </a:r>
            </a:p>
          </p:txBody>
        </p:sp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7EE4BA20-E99A-4A72-9C4E-10C9487F952C}"/>
                </a:ext>
              </a:extLst>
            </p:cNvPr>
            <p:cNvSpPr txBox="1">
              <a:spLocks/>
            </p:cNvSpPr>
            <p:nvPr/>
          </p:nvSpPr>
          <p:spPr>
            <a:xfrm>
              <a:off x="5529621" y="582125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강남구청</a:t>
              </a: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9B56B055-BA1C-430E-A855-7440F8BF15D4}"/>
                </a:ext>
              </a:extLst>
            </p:cNvPr>
            <p:cNvSpPr txBox="1">
              <a:spLocks/>
            </p:cNvSpPr>
            <p:nvPr/>
          </p:nvSpPr>
          <p:spPr>
            <a:xfrm>
              <a:off x="3506058" y="58027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서울숲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8D52FEB0-B71F-4F38-81CD-2CC6001C7C73}"/>
                </a:ext>
              </a:extLst>
            </p:cNvPr>
            <p:cNvSpPr txBox="1">
              <a:spLocks/>
            </p:cNvSpPr>
            <p:nvPr/>
          </p:nvSpPr>
          <p:spPr>
            <a:xfrm>
              <a:off x="9462698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어린이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>
                  <a:latin typeface="+mn-lt"/>
                </a:rPr>
                <a:t>대공원</a:t>
              </a:r>
            </a:p>
          </p:txBody>
        </p:sp>
        <p:sp>
          <p:nvSpPr>
            <p:cNvPr id="21" name="제목 1">
              <a:extLst>
                <a:ext uri="{FF2B5EF4-FFF2-40B4-BE49-F238E27FC236}">
                  <a16:creationId xmlns:a16="http://schemas.microsoft.com/office/drawing/2014/main" id="{E7A92173-BFF7-4B8E-81DB-FF680A981E3A}"/>
                </a:ext>
              </a:extLst>
            </p:cNvPr>
            <p:cNvSpPr txBox="1">
              <a:spLocks/>
            </p:cNvSpPr>
            <p:nvPr/>
          </p:nvSpPr>
          <p:spPr>
            <a:xfrm>
              <a:off x="9970685" y="3129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용마산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335995A6-4283-40D3-9425-0856E8DFBB77}"/>
                </a:ext>
              </a:extLst>
            </p:cNvPr>
            <p:cNvSpPr txBox="1">
              <a:spLocks/>
            </p:cNvSpPr>
            <p:nvPr/>
          </p:nvSpPr>
          <p:spPr>
            <a:xfrm>
              <a:off x="8757131" y="31620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사가정</a:t>
              </a:r>
            </a:p>
          </p:txBody>
        </p:sp>
        <p:sp>
          <p:nvSpPr>
            <p:cNvPr id="23" name="제목 1">
              <a:extLst>
                <a:ext uri="{FF2B5EF4-FFF2-40B4-BE49-F238E27FC236}">
                  <a16:creationId xmlns:a16="http://schemas.microsoft.com/office/drawing/2014/main" id="{1B214347-046F-4850-9A65-DFC5F2E29114}"/>
                </a:ext>
              </a:extLst>
            </p:cNvPr>
            <p:cNvSpPr txBox="1">
              <a:spLocks/>
            </p:cNvSpPr>
            <p:nvPr/>
          </p:nvSpPr>
          <p:spPr>
            <a:xfrm>
              <a:off x="7874340" y="3141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면목</a:t>
              </a:r>
            </a:p>
          </p:txBody>
        </p:sp>
        <p:sp>
          <p:nvSpPr>
            <p:cNvPr id="24" name="제목 1">
              <a:extLst>
                <a:ext uri="{FF2B5EF4-FFF2-40B4-BE49-F238E27FC236}">
                  <a16:creationId xmlns:a16="http://schemas.microsoft.com/office/drawing/2014/main" id="{39BA4FBE-7AD6-4C85-9FAD-12441A796374}"/>
                </a:ext>
              </a:extLst>
            </p:cNvPr>
            <p:cNvSpPr txBox="1">
              <a:spLocks/>
            </p:cNvSpPr>
            <p:nvPr/>
          </p:nvSpPr>
          <p:spPr>
            <a:xfrm>
              <a:off x="8186131" y="247634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상봉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5" name="제목 1">
              <a:extLst>
                <a:ext uri="{FF2B5EF4-FFF2-40B4-BE49-F238E27FC236}">
                  <a16:creationId xmlns:a16="http://schemas.microsoft.com/office/drawing/2014/main" id="{99E329E9-93B5-4BF5-B79F-5D08C3A4CCD6}"/>
                </a:ext>
              </a:extLst>
            </p:cNvPr>
            <p:cNvSpPr txBox="1">
              <a:spLocks/>
            </p:cNvSpPr>
            <p:nvPr/>
          </p:nvSpPr>
          <p:spPr>
            <a:xfrm>
              <a:off x="5861735" y="31442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중랑</a:t>
              </a:r>
            </a:p>
          </p:txBody>
        </p:sp>
        <p:sp>
          <p:nvSpPr>
            <p:cNvPr id="26" name="제목 1">
              <a:extLst>
                <a:ext uri="{FF2B5EF4-FFF2-40B4-BE49-F238E27FC236}">
                  <a16:creationId xmlns:a16="http://schemas.microsoft.com/office/drawing/2014/main" id="{C57F91EE-3588-46B0-94C8-69FF22488CEC}"/>
                </a:ext>
              </a:extLst>
            </p:cNvPr>
            <p:cNvSpPr txBox="1">
              <a:spLocks/>
            </p:cNvSpPr>
            <p:nvPr/>
          </p:nvSpPr>
          <p:spPr>
            <a:xfrm>
              <a:off x="4854995" y="315582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회기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7" name="제목 1">
              <a:extLst>
                <a:ext uri="{FF2B5EF4-FFF2-40B4-BE49-F238E27FC236}">
                  <a16:creationId xmlns:a16="http://schemas.microsoft.com/office/drawing/2014/main" id="{A1E7554F-F8A9-48F1-A9D2-52437396A03E}"/>
                </a:ext>
              </a:extLst>
            </p:cNvPr>
            <p:cNvSpPr txBox="1">
              <a:spLocks/>
            </p:cNvSpPr>
            <p:nvPr/>
          </p:nvSpPr>
          <p:spPr>
            <a:xfrm>
              <a:off x="3281279" y="277031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8" name="제목 1">
              <a:extLst>
                <a:ext uri="{FF2B5EF4-FFF2-40B4-BE49-F238E27FC236}">
                  <a16:creationId xmlns:a16="http://schemas.microsoft.com/office/drawing/2014/main" id="{60F2DA09-C13A-4365-B569-28AFAD72B67A}"/>
                </a:ext>
              </a:extLst>
            </p:cNvPr>
            <p:cNvSpPr txBox="1">
              <a:spLocks/>
            </p:cNvSpPr>
            <p:nvPr/>
          </p:nvSpPr>
          <p:spPr>
            <a:xfrm>
              <a:off x="8485806" y="179348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중화</a:t>
              </a:r>
            </a:p>
          </p:txBody>
        </p:sp>
        <p:sp>
          <p:nvSpPr>
            <p:cNvPr id="29" name="제목 1">
              <a:extLst>
                <a:ext uri="{FF2B5EF4-FFF2-40B4-BE49-F238E27FC236}">
                  <a16:creationId xmlns:a16="http://schemas.microsoft.com/office/drawing/2014/main" id="{250B8726-733A-4C5D-9024-7C3F278EE7BE}"/>
                </a:ext>
              </a:extLst>
            </p:cNvPr>
            <p:cNvSpPr txBox="1">
              <a:spLocks/>
            </p:cNvSpPr>
            <p:nvPr/>
          </p:nvSpPr>
          <p:spPr>
            <a:xfrm>
              <a:off x="7847732" y="120906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먹골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0" name="제목 1">
              <a:extLst>
                <a:ext uri="{FF2B5EF4-FFF2-40B4-BE49-F238E27FC236}">
                  <a16:creationId xmlns:a16="http://schemas.microsoft.com/office/drawing/2014/main" id="{CF49E145-1D54-49D5-BEE4-1D6BFA6306B6}"/>
                </a:ext>
              </a:extLst>
            </p:cNvPr>
            <p:cNvSpPr txBox="1">
              <a:spLocks/>
            </p:cNvSpPr>
            <p:nvPr/>
          </p:nvSpPr>
          <p:spPr>
            <a:xfrm>
              <a:off x="6478568" y="118622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태릉입구</a:t>
              </a:r>
            </a:p>
          </p:txBody>
        </p:sp>
        <p:sp>
          <p:nvSpPr>
            <p:cNvPr id="31" name="제목 1">
              <a:extLst>
                <a:ext uri="{FF2B5EF4-FFF2-40B4-BE49-F238E27FC236}">
                  <a16:creationId xmlns:a16="http://schemas.microsoft.com/office/drawing/2014/main" id="{46176AEC-2306-43BB-9BB6-709CFD7325F0}"/>
                </a:ext>
              </a:extLst>
            </p:cNvPr>
            <p:cNvSpPr txBox="1">
              <a:spLocks/>
            </p:cNvSpPr>
            <p:nvPr/>
          </p:nvSpPr>
          <p:spPr>
            <a:xfrm>
              <a:off x="5342560" y="117467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석계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2" name="제목 1">
              <a:extLst>
                <a:ext uri="{FF2B5EF4-FFF2-40B4-BE49-F238E27FC236}">
                  <a16:creationId xmlns:a16="http://schemas.microsoft.com/office/drawing/2014/main" id="{FD28850F-6437-4E02-BFE6-4FFF28D6BD86}"/>
                </a:ext>
              </a:extLst>
            </p:cNvPr>
            <p:cNvSpPr txBox="1">
              <a:spLocks/>
            </p:cNvSpPr>
            <p:nvPr/>
          </p:nvSpPr>
          <p:spPr>
            <a:xfrm>
              <a:off x="5290127" y="18222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신이문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3" name="제목 1">
              <a:extLst>
                <a:ext uri="{FF2B5EF4-FFF2-40B4-BE49-F238E27FC236}">
                  <a16:creationId xmlns:a16="http://schemas.microsoft.com/office/drawing/2014/main" id="{DD72041A-3C63-48E0-BC37-19713A2B8CF2}"/>
                </a:ext>
              </a:extLst>
            </p:cNvPr>
            <p:cNvSpPr txBox="1">
              <a:spLocks/>
            </p:cNvSpPr>
            <p:nvPr/>
          </p:nvSpPr>
          <p:spPr>
            <a:xfrm>
              <a:off x="4712845" y="211704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외대앞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4" name="제목 1">
              <a:extLst>
                <a:ext uri="{FF2B5EF4-FFF2-40B4-BE49-F238E27FC236}">
                  <a16:creationId xmlns:a16="http://schemas.microsoft.com/office/drawing/2014/main" id="{3081267A-CED7-4804-84D8-A7D8AE508149}"/>
                </a:ext>
              </a:extLst>
            </p:cNvPr>
            <p:cNvSpPr txBox="1">
              <a:spLocks/>
            </p:cNvSpPr>
            <p:nvPr/>
          </p:nvSpPr>
          <p:spPr>
            <a:xfrm>
              <a:off x="4233756" y="120004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돌곶이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5B5E5EA9-D273-449E-8CA2-F7DF79A3F80A}"/>
                </a:ext>
              </a:extLst>
            </p:cNvPr>
            <p:cNvSpPr txBox="1">
              <a:spLocks/>
            </p:cNvSpPr>
            <p:nvPr/>
          </p:nvSpPr>
          <p:spPr>
            <a:xfrm>
              <a:off x="3206004" y="119857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상월곡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13A0F449-31B7-40A2-9888-C539EF66B53F}"/>
                </a:ext>
              </a:extLst>
            </p:cNvPr>
            <p:cNvSpPr txBox="1">
              <a:spLocks/>
            </p:cNvSpPr>
            <p:nvPr/>
          </p:nvSpPr>
          <p:spPr>
            <a:xfrm>
              <a:off x="2497550" y="121093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월곡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7" name="제목 1">
              <a:extLst>
                <a:ext uri="{FF2B5EF4-FFF2-40B4-BE49-F238E27FC236}">
                  <a16:creationId xmlns:a16="http://schemas.microsoft.com/office/drawing/2014/main" id="{25EA51F8-CE03-4943-82C7-572788F592EE}"/>
                </a:ext>
              </a:extLst>
            </p:cNvPr>
            <p:cNvSpPr txBox="1">
              <a:spLocks/>
            </p:cNvSpPr>
            <p:nvPr/>
          </p:nvSpPr>
          <p:spPr>
            <a:xfrm>
              <a:off x="1449600" y="119857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고려대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E50070A0-B777-48B5-8F50-83A3DFD48EC9}"/>
                </a:ext>
              </a:extLst>
            </p:cNvPr>
            <p:cNvSpPr txBox="1">
              <a:spLocks/>
            </p:cNvSpPr>
            <p:nvPr/>
          </p:nvSpPr>
          <p:spPr>
            <a:xfrm>
              <a:off x="1332286" y="181996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안암</a:t>
              </a:r>
            </a:p>
          </p:txBody>
        </p:sp>
        <p:sp>
          <p:nvSpPr>
            <p:cNvPr id="39" name="제목 1">
              <a:extLst>
                <a:ext uri="{FF2B5EF4-FFF2-40B4-BE49-F238E27FC236}">
                  <a16:creationId xmlns:a16="http://schemas.microsoft.com/office/drawing/2014/main" id="{393D2457-1379-481C-9DD4-6BC0D0C5FD16}"/>
                </a:ext>
              </a:extLst>
            </p:cNvPr>
            <p:cNvSpPr txBox="1">
              <a:spLocks/>
            </p:cNvSpPr>
            <p:nvPr/>
          </p:nvSpPr>
          <p:spPr>
            <a:xfrm>
              <a:off x="1342120" y="245499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보문</a:t>
              </a:r>
            </a:p>
          </p:txBody>
        </p:sp>
        <p:sp>
          <p:nvSpPr>
            <p:cNvPr id="40" name="제목 1">
              <a:extLst>
                <a:ext uri="{FF2B5EF4-FFF2-40B4-BE49-F238E27FC236}">
                  <a16:creationId xmlns:a16="http://schemas.microsoft.com/office/drawing/2014/main" id="{8A0440F7-0F61-4CE5-9774-A8DB555E9810}"/>
                </a:ext>
              </a:extLst>
            </p:cNvPr>
            <p:cNvSpPr txBox="1">
              <a:spLocks/>
            </p:cNvSpPr>
            <p:nvPr/>
          </p:nvSpPr>
          <p:spPr>
            <a:xfrm>
              <a:off x="1426989" y="311467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신설동</a:t>
              </a:r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7EC54FB0-4A7C-4678-9F57-838622595664}"/>
                </a:ext>
              </a:extLst>
            </p:cNvPr>
            <p:cNvSpPr txBox="1">
              <a:spLocks/>
            </p:cNvSpPr>
            <p:nvPr/>
          </p:nvSpPr>
          <p:spPr>
            <a:xfrm>
              <a:off x="2381226" y="309381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제기동</a:t>
              </a:r>
            </a:p>
          </p:txBody>
        </p:sp>
        <p:sp>
          <p:nvSpPr>
            <p:cNvPr id="57" name="제목 1">
              <a:extLst>
                <a:ext uri="{FF2B5EF4-FFF2-40B4-BE49-F238E27FC236}">
                  <a16:creationId xmlns:a16="http://schemas.microsoft.com/office/drawing/2014/main" id="{96134EEE-3AF2-4469-AFEB-AF0C75DA4F97}"/>
                </a:ext>
              </a:extLst>
            </p:cNvPr>
            <p:cNvSpPr txBox="1">
              <a:spLocks/>
            </p:cNvSpPr>
            <p:nvPr/>
          </p:nvSpPr>
          <p:spPr>
            <a:xfrm>
              <a:off x="3557621" y="426515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400" dirty="0" err="1">
                  <a:solidFill>
                    <a:srgbClr val="FF0000"/>
                  </a:solidFill>
                  <a:latin typeface="+mn-lt"/>
                </a:rPr>
                <a:t>출발역</a:t>
              </a:r>
              <a:endParaRPr lang="ko-KR" altLang="en-US" sz="1400" dirty="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58" name="제목 1">
              <a:extLst>
                <a:ext uri="{FF2B5EF4-FFF2-40B4-BE49-F238E27FC236}">
                  <a16:creationId xmlns:a16="http://schemas.microsoft.com/office/drawing/2014/main" id="{EB89149E-B851-4E53-B6CD-FA575D1E1692}"/>
                </a:ext>
              </a:extLst>
            </p:cNvPr>
            <p:cNvSpPr txBox="1">
              <a:spLocks/>
            </p:cNvSpPr>
            <p:nvPr/>
          </p:nvSpPr>
          <p:spPr>
            <a:xfrm>
              <a:off x="10170965" y="431990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400">
                  <a:solidFill>
                    <a:srgbClr val="FF0000"/>
                  </a:solidFill>
                  <a:latin typeface="+mn-lt"/>
                </a:rPr>
                <a:t>도착역</a:t>
              </a:r>
              <a:endParaRPr lang="ko-KR" altLang="en-US" sz="1400" dirty="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59" name="제목 1">
              <a:extLst>
                <a:ext uri="{FF2B5EF4-FFF2-40B4-BE49-F238E27FC236}">
                  <a16:creationId xmlns:a16="http://schemas.microsoft.com/office/drawing/2014/main" id="{6886F2B7-92FC-4FA2-918D-1B95E0D0DBF8}"/>
                </a:ext>
              </a:extLst>
            </p:cNvPr>
            <p:cNvSpPr txBox="1">
              <a:spLocks/>
            </p:cNvSpPr>
            <p:nvPr/>
          </p:nvSpPr>
          <p:spPr>
            <a:xfrm>
              <a:off x="4561839" y="5836032"/>
              <a:ext cx="1331425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압구정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 err="1">
                  <a:latin typeface="+mn-lt"/>
                </a:rPr>
                <a:t>로데오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61" name="제목 1">
              <a:extLst>
                <a:ext uri="{FF2B5EF4-FFF2-40B4-BE49-F238E27FC236}">
                  <a16:creationId xmlns:a16="http://schemas.microsoft.com/office/drawing/2014/main" id="{9B698B94-B69C-4BD3-B350-DA3A59277E74}"/>
                </a:ext>
              </a:extLst>
            </p:cNvPr>
            <p:cNvSpPr txBox="1">
              <a:spLocks/>
            </p:cNvSpPr>
            <p:nvPr/>
          </p:nvSpPr>
          <p:spPr>
            <a:xfrm>
              <a:off x="5556241" y="415018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2" name="제목 1">
              <a:extLst>
                <a:ext uri="{FF2B5EF4-FFF2-40B4-BE49-F238E27FC236}">
                  <a16:creationId xmlns:a16="http://schemas.microsoft.com/office/drawing/2014/main" id="{B627C618-4D0F-48E4-B973-556EA8AE5961}"/>
                </a:ext>
              </a:extLst>
            </p:cNvPr>
            <p:cNvSpPr txBox="1">
              <a:spLocks/>
            </p:cNvSpPr>
            <p:nvPr/>
          </p:nvSpPr>
          <p:spPr>
            <a:xfrm>
              <a:off x="6965989" y="415018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3" name="제목 1">
              <a:extLst>
                <a:ext uri="{FF2B5EF4-FFF2-40B4-BE49-F238E27FC236}">
                  <a16:creationId xmlns:a16="http://schemas.microsoft.com/office/drawing/2014/main" id="{7185D5DE-A5A8-44C4-8DCF-704CFB7D158F}"/>
                </a:ext>
              </a:extLst>
            </p:cNvPr>
            <p:cNvSpPr txBox="1">
              <a:spLocks/>
            </p:cNvSpPr>
            <p:nvPr/>
          </p:nvSpPr>
          <p:spPr>
            <a:xfrm>
              <a:off x="6141874" y="507108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4" name="제목 1">
              <a:extLst>
                <a:ext uri="{FF2B5EF4-FFF2-40B4-BE49-F238E27FC236}">
                  <a16:creationId xmlns:a16="http://schemas.microsoft.com/office/drawing/2014/main" id="{55349482-F649-4335-A2BA-64A0AE8DEA21}"/>
                </a:ext>
              </a:extLst>
            </p:cNvPr>
            <p:cNvSpPr txBox="1">
              <a:spLocks/>
            </p:cNvSpPr>
            <p:nvPr/>
          </p:nvSpPr>
          <p:spPr>
            <a:xfrm>
              <a:off x="5053558" y="506032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5" name="제목 1">
              <a:extLst>
                <a:ext uri="{FF2B5EF4-FFF2-40B4-BE49-F238E27FC236}">
                  <a16:creationId xmlns:a16="http://schemas.microsoft.com/office/drawing/2014/main" id="{722DF381-0017-47D1-947B-27217406B082}"/>
                </a:ext>
              </a:extLst>
            </p:cNvPr>
            <p:cNvSpPr txBox="1">
              <a:spLocks/>
            </p:cNvSpPr>
            <p:nvPr/>
          </p:nvSpPr>
          <p:spPr>
            <a:xfrm>
              <a:off x="7513637" y="588741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6" name="제목 1">
              <a:extLst>
                <a:ext uri="{FF2B5EF4-FFF2-40B4-BE49-F238E27FC236}">
                  <a16:creationId xmlns:a16="http://schemas.microsoft.com/office/drawing/2014/main" id="{D317DF55-4E4E-4C86-9065-4FEFFD4E9FBA}"/>
                </a:ext>
              </a:extLst>
            </p:cNvPr>
            <p:cNvSpPr txBox="1">
              <a:spLocks/>
            </p:cNvSpPr>
            <p:nvPr/>
          </p:nvSpPr>
          <p:spPr>
            <a:xfrm>
              <a:off x="2192921" y="100768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8" name="제목 1">
              <a:extLst>
                <a:ext uri="{FF2B5EF4-FFF2-40B4-BE49-F238E27FC236}">
                  <a16:creationId xmlns:a16="http://schemas.microsoft.com/office/drawing/2014/main" id="{207BFCC8-9D05-4A9A-950C-9E94863ADF7B}"/>
                </a:ext>
              </a:extLst>
            </p:cNvPr>
            <p:cNvSpPr txBox="1">
              <a:spLocks/>
            </p:cNvSpPr>
            <p:nvPr/>
          </p:nvSpPr>
          <p:spPr>
            <a:xfrm>
              <a:off x="2980812" y="10608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69" name="제목 1">
              <a:extLst>
                <a:ext uri="{FF2B5EF4-FFF2-40B4-BE49-F238E27FC236}">
                  <a16:creationId xmlns:a16="http://schemas.microsoft.com/office/drawing/2014/main" id="{E9456BC7-1893-4930-BDCF-095227FE6697}"/>
                </a:ext>
              </a:extLst>
            </p:cNvPr>
            <p:cNvSpPr txBox="1">
              <a:spLocks/>
            </p:cNvSpPr>
            <p:nvPr/>
          </p:nvSpPr>
          <p:spPr>
            <a:xfrm>
              <a:off x="3938735" y="10608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70" name="제목 1">
              <a:extLst>
                <a:ext uri="{FF2B5EF4-FFF2-40B4-BE49-F238E27FC236}">
                  <a16:creationId xmlns:a16="http://schemas.microsoft.com/office/drawing/2014/main" id="{8A90D3D5-6FA7-4D08-9928-BD47235EABC1}"/>
                </a:ext>
              </a:extLst>
            </p:cNvPr>
            <p:cNvSpPr txBox="1">
              <a:spLocks/>
            </p:cNvSpPr>
            <p:nvPr/>
          </p:nvSpPr>
          <p:spPr>
            <a:xfrm>
              <a:off x="5907088" y="159682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석계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71" name="제목 1">
              <a:extLst>
                <a:ext uri="{FF2B5EF4-FFF2-40B4-BE49-F238E27FC236}">
                  <a16:creationId xmlns:a16="http://schemas.microsoft.com/office/drawing/2014/main" id="{6FC11F05-A57E-490B-A54E-5ED322A7E6F8}"/>
                </a:ext>
              </a:extLst>
            </p:cNvPr>
            <p:cNvSpPr txBox="1">
              <a:spLocks/>
            </p:cNvSpPr>
            <p:nvPr/>
          </p:nvSpPr>
          <p:spPr>
            <a:xfrm>
              <a:off x="10480811" y="371113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72" name="제목 1">
              <a:extLst>
                <a:ext uri="{FF2B5EF4-FFF2-40B4-BE49-F238E27FC236}">
                  <a16:creationId xmlns:a16="http://schemas.microsoft.com/office/drawing/2014/main" id="{0EFF8565-BF20-43AE-9E20-8949BA0467D4}"/>
                </a:ext>
              </a:extLst>
            </p:cNvPr>
            <p:cNvSpPr txBox="1">
              <a:spLocks/>
            </p:cNvSpPr>
            <p:nvPr/>
          </p:nvSpPr>
          <p:spPr>
            <a:xfrm>
              <a:off x="9600245" y="323040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73" name="제목 1">
              <a:extLst>
                <a:ext uri="{FF2B5EF4-FFF2-40B4-BE49-F238E27FC236}">
                  <a16:creationId xmlns:a16="http://schemas.microsoft.com/office/drawing/2014/main" id="{2A21652E-3690-4212-95C6-BA1AE31FBFBA}"/>
                </a:ext>
              </a:extLst>
            </p:cNvPr>
            <p:cNvSpPr txBox="1">
              <a:spLocks/>
            </p:cNvSpPr>
            <p:nvPr/>
          </p:nvSpPr>
          <p:spPr>
            <a:xfrm>
              <a:off x="8389379" y="325323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75" name="제목 1">
              <a:extLst>
                <a:ext uri="{FF2B5EF4-FFF2-40B4-BE49-F238E27FC236}">
                  <a16:creationId xmlns:a16="http://schemas.microsoft.com/office/drawing/2014/main" id="{77D40268-8A1C-41D2-8F35-F5A25F5873AE}"/>
                </a:ext>
              </a:extLst>
            </p:cNvPr>
            <p:cNvSpPr txBox="1">
              <a:spLocks/>
            </p:cNvSpPr>
            <p:nvPr/>
          </p:nvSpPr>
          <p:spPr>
            <a:xfrm>
              <a:off x="6751872" y="311008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상봉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80" name="제목 1">
              <a:extLst>
                <a:ext uri="{FF2B5EF4-FFF2-40B4-BE49-F238E27FC236}">
                  <a16:creationId xmlns:a16="http://schemas.microsoft.com/office/drawing/2014/main" id="{0B861D77-87C9-45DF-8DDF-ED2DE7F7354D}"/>
                </a:ext>
              </a:extLst>
            </p:cNvPr>
            <p:cNvSpPr txBox="1">
              <a:spLocks/>
            </p:cNvSpPr>
            <p:nvPr/>
          </p:nvSpPr>
          <p:spPr>
            <a:xfrm>
              <a:off x="10725436" y="475024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군자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82" name="제목 1">
              <a:extLst>
                <a:ext uri="{FF2B5EF4-FFF2-40B4-BE49-F238E27FC236}">
                  <a16:creationId xmlns:a16="http://schemas.microsoft.com/office/drawing/2014/main" id="{E7A83544-BC26-4EC7-928E-EEADBE450DA8}"/>
                </a:ext>
              </a:extLst>
            </p:cNvPr>
            <p:cNvSpPr txBox="1">
              <a:spLocks/>
            </p:cNvSpPr>
            <p:nvPr/>
          </p:nvSpPr>
          <p:spPr>
            <a:xfrm>
              <a:off x="8980490" y="5785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건대입구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83" name="제목 1">
              <a:extLst>
                <a:ext uri="{FF2B5EF4-FFF2-40B4-BE49-F238E27FC236}">
                  <a16:creationId xmlns:a16="http://schemas.microsoft.com/office/drawing/2014/main" id="{039362A6-9A5C-4FE1-ACE7-3603CA1A0B98}"/>
                </a:ext>
              </a:extLst>
            </p:cNvPr>
            <p:cNvSpPr txBox="1">
              <a:spLocks/>
            </p:cNvSpPr>
            <p:nvPr/>
          </p:nvSpPr>
          <p:spPr>
            <a:xfrm>
              <a:off x="4098102" y="248891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회기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85" name="제목 1">
              <a:extLst>
                <a:ext uri="{FF2B5EF4-FFF2-40B4-BE49-F238E27FC236}">
                  <a16:creationId xmlns:a16="http://schemas.microsoft.com/office/drawing/2014/main" id="{DEE4DF99-210A-49E5-A842-17B3F50DB10D}"/>
                </a:ext>
              </a:extLst>
            </p:cNvPr>
            <p:cNvSpPr txBox="1">
              <a:spLocks/>
            </p:cNvSpPr>
            <p:nvPr/>
          </p:nvSpPr>
          <p:spPr>
            <a:xfrm>
              <a:off x="3528111" y="31442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87" name="제목 1">
              <a:extLst>
                <a:ext uri="{FF2B5EF4-FFF2-40B4-BE49-F238E27FC236}">
                  <a16:creationId xmlns:a16="http://schemas.microsoft.com/office/drawing/2014/main" id="{F3A2EE65-04FC-46B9-868D-3C185C4B5FA4}"/>
                </a:ext>
              </a:extLst>
            </p:cNvPr>
            <p:cNvSpPr txBox="1">
              <a:spLocks/>
            </p:cNvSpPr>
            <p:nvPr/>
          </p:nvSpPr>
          <p:spPr>
            <a:xfrm>
              <a:off x="2344252" y="36020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#3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90" name="제목 1">
              <a:extLst>
                <a:ext uri="{FF2B5EF4-FFF2-40B4-BE49-F238E27FC236}">
                  <a16:creationId xmlns:a16="http://schemas.microsoft.com/office/drawing/2014/main" id="{8A394C1A-2E3A-4A21-AF5E-784BF284A73B}"/>
                </a:ext>
              </a:extLst>
            </p:cNvPr>
            <p:cNvSpPr txBox="1">
              <a:spLocks/>
            </p:cNvSpPr>
            <p:nvPr/>
          </p:nvSpPr>
          <p:spPr>
            <a:xfrm>
              <a:off x="3056689" y="4958813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#2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91" name="제목 1">
              <a:extLst>
                <a:ext uri="{FF2B5EF4-FFF2-40B4-BE49-F238E27FC236}">
                  <a16:creationId xmlns:a16="http://schemas.microsoft.com/office/drawing/2014/main" id="{2CEF09C7-C1A0-4F08-8072-D060842A7D07}"/>
                </a:ext>
              </a:extLst>
            </p:cNvPr>
            <p:cNvSpPr txBox="1">
              <a:spLocks/>
            </p:cNvSpPr>
            <p:nvPr/>
          </p:nvSpPr>
          <p:spPr>
            <a:xfrm>
              <a:off x="2136302" y="579470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#3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94" name="제목 1">
              <a:extLst>
                <a:ext uri="{FF2B5EF4-FFF2-40B4-BE49-F238E27FC236}">
                  <a16:creationId xmlns:a16="http://schemas.microsoft.com/office/drawing/2014/main" id="{790BAFD2-7855-40A4-A4BC-66270D3682A3}"/>
                </a:ext>
              </a:extLst>
            </p:cNvPr>
            <p:cNvSpPr txBox="1">
              <a:spLocks/>
            </p:cNvSpPr>
            <p:nvPr/>
          </p:nvSpPr>
          <p:spPr>
            <a:xfrm>
              <a:off x="1363053" y="16124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95" name="제목 1">
              <a:extLst>
                <a:ext uri="{FF2B5EF4-FFF2-40B4-BE49-F238E27FC236}">
                  <a16:creationId xmlns:a16="http://schemas.microsoft.com/office/drawing/2014/main" id="{698353F4-F13F-455C-8B99-003EFD6A8D86}"/>
                </a:ext>
              </a:extLst>
            </p:cNvPr>
            <p:cNvSpPr txBox="1">
              <a:spLocks/>
            </p:cNvSpPr>
            <p:nvPr/>
          </p:nvSpPr>
          <p:spPr>
            <a:xfrm>
              <a:off x="1388905" y="2246508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96" name="제목 1">
              <a:extLst>
                <a:ext uri="{FF2B5EF4-FFF2-40B4-BE49-F238E27FC236}">
                  <a16:creationId xmlns:a16="http://schemas.microsoft.com/office/drawing/2014/main" id="{4BD3FC67-BBF2-4656-B6D2-CAE745430900}"/>
                </a:ext>
              </a:extLst>
            </p:cNvPr>
            <p:cNvSpPr txBox="1">
              <a:spLocks/>
            </p:cNvSpPr>
            <p:nvPr/>
          </p:nvSpPr>
          <p:spPr>
            <a:xfrm>
              <a:off x="4973011" y="10732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97" name="제목 1">
              <a:extLst>
                <a:ext uri="{FF2B5EF4-FFF2-40B4-BE49-F238E27FC236}">
                  <a16:creationId xmlns:a16="http://schemas.microsoft.com/office/drawing/2014/main" id="{DE19F0C9-AAFB-4FA8-B726-CD661A3604B2}"/>
                </a:ext>
              </a:extLst>
            </p:cNvPr>
            <p:cNvSpPr txBox="1">
              <a:spLocks/>
            </p:cNvSpPr>
            <p:nvPr/>
          </p:nvSpPr>
          <p:spPr>
            <a:xfrm>
              <a:off x="6152619" y="1100247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98" name="제목 1">
              <a:extLst>
                <a:ext uri="{FF2B5EF4-FFF2-40B4-BE49-F238E27FC236}">
                  <a16:creationId xmlns:a16="http://schemas.microsoft.com/office/drawing/2014/main" id="{778E35A5-3EEE-44B1-85DF-EC6402E304AE}"/>
                </a:ext>
              </a:extLst>
            </p:cNvPr>
            <p:cNvSpPr txBox="1">
              <a:spLocks/>
            </p:cNvSpPr>
            <p:nvPr/>
          </p:nvSpPr>
          <p:spPr>
            <a:xfrm>
              <a:off x="6026953" y="194612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99" name="제목 1">
              <a:extLst>
                <a:ext uri="{FF2B5EF4-FFF2-40B4-BE49-F238E27FC236}">
                  <a16:creationId xmlns:a16="http://schemas.microsoft.com/office/drawing/2014/main" id="{0EBA7E58-4D9D-4AFB-81C4-0F79FCF3C16B}"/>
                </a:ext>
              </a:extLst>
            </p:cNvPr>
            <p:cNvSpPr txBox="1">
              <a:spLocks/>
            </p:cNvSpPr>
            <p:nvPr/>
          </p:nvSpPr>
          <p:spPr>
            <a:xfrm>
              <a:off x="6649951" y="15595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9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0" name="제목 1">
              <a:extLst>
                <a:ext uri="{FF2B5EF4-FFF2-40B4-BE49-F238E27FC236}">
                  <a16:creationId xmlns:a16="http://schemas.microsoft.com/office/drawing/2014/main" id="{5A91E42D-A7CC-4F89-B788-7D2FEC5636E8}"/>
                </a:ext>
              </a:extLst>
            </p:cNvPr>
            <p:cNvSpPr txBox="1">
              <a:spLocks/>
            </p:cNvSpPr>
            <p:nvPr/>
          </p:nvSpPr>
          <p:spPr>
            <a:xfrm>
              <a:off x="5477993" y="222181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2" name="제목 1">
              <a:extLst>
                <a:ext uri="{FF2B5EF4-FFF2-40B4-BE49-F238E27FC236}">
                  <a16:creationId xmlns:a16="http://schemas.microsoft.com/office/drawing/2014/main" id="{334568E0-915E-4CC7-B263-459D0CEBE11E}"/>
                </a:ext>
              </a:extLst>
            </p:cNvPr>
            <p:cNvSpPr txBox="1">
              <a:spLocks/>
            </p:cNvSpPr>
            <p:nvPr/>
          </p:nvSpPr>
          <p:spPr>
            <a:xfrm>
              <a:off x="4889865" y="252714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3" name="제목 1">
              <a:extLst>
                <a:ext uri="{FF2B5EF4-FFF2-40B4-BE49-F238E27FC236}">
                  <a16:creationId xmlns:a16="http://schemas.microsoft.com/office/drawing/2014/main" id="{F0BFE6EA-9EBB-4C7E-9C85-374F0BD8BBE1}"/>
                </a:ext>
              </a:extLst>
            </p:cNvPr>
            <p:cNvSpPr txBox="1">
              <a:spLocks/>
            </p:cNvSpPr>
            <p:nvPr/>
          </p:nvSpPr>
          <p:spPr>
            <a:xfrm>
              <a:off x="4209666" y="280805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4" name="제목 1">
              <a:extLst>
                <a:ext uri="{FF2B5EF4-FFF2-40B4-BE49-F238E27FC236}">
                  <a16:creationId xmlns:a16="http://schemas.microsoft.com/office/drawing/2014/main" id="{15F7E371-3613-4235-8597-944B5A509D57}"/>
                </a:ext>
              </a:extLst>
            </p:cNvPr>
            <p:cNvSpPr txBox="1">
              <a:spLocks/>
            </p:cNvSpPr>
            <p:nvPr/>
          </p:nvSpPr>
          <p:spPr>
            <a:xfrm>
              <a:off x="5617051" y="30077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3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5" name="제목 1">
              <a:extLst>
                <a:ext uri="{FF2B5EF4-FFF2-40B4-BE49-F238E27FC236}">
                  <a16:creationId xmlns:a16="http://schemas.microsoft.com/office/drawing/2014/main" id="{10D9820C-77AD-4818-BD54-036BF9ACD295}"/>
                </a:ext>
              </a:extLst>
            </p:cNvPr>
            <p:cNvSpPr txBox="1">
              <a:spLocks/>
            </p:cNvSpPr>
            <p:nvPr/>
          </p:nvSpPr>
          <p:spPr>
            <a:xfrm>
              <a:off x="4585832" y="298414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6" name="제목 1">
              <a:extLst>
                <a:ext uri="{FF2B5EF4-FFF2-40B4-BE49-F238E27FC236}">
                  <a16:creationId xmlns:a16="http://schemas.microsoft.com/office/drawing/2014/main" id="{C03054CA-93EB-40C2-8ED7-19A67EE20EB4}"/>
                </a:ext>
              </a:extLst>
            </p:cNvPr>
            <p:cNvSpPr txBox="1">
              <a:spLocks/>
            </p:cNvSpPr>
            <p:nvPr/>
          </p:nvSpPr>
          <p:spPr>
            <a:xfrm>
              <a:off x="10225931" y="5025013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7" name="제목 1">
              <a:extLst>
                <a:ext uri="{FF2B5EF4-FFF2-40B4-BE49-F238E27FC236}">
                  <a16:creationId xmlns:a16="http://schemas.microsoft.com/office/drawing/2014/main" id="{7348CF3D-9758-4C0D-89A6-387C608930CC}"/>
                </a:ext>
              </a:extLst>
            </p:cNvPr>
            <p:cNvSpPr txBox="1">
              <a:spLocks/>
            </p:cNvSpPr>
            <p:nvPr/>
          </p:nvSpPr>
          <p:spPr>
            <a:xfrm>
              <a:off x="10832926" y="443732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8" name="제목 1">
              <a:extLst>
                <a:ext uri="{FF2B5EF4-FFF2-40B4-BE49-F238E27FC236}">
                  <a16:creationId xmlns:a16="http://schemas.microsoft.com/office/drawing/2014/main" id="{CCDC69BB-5A55-4C09-9DF9-4E8B7A8D9F75}"/>
                </a:ext>
              </a:extLst>
            </p:cNvPr>
            <p:cNvSpPr txBox="1">
              <a:spLocks/>
            </p:cNvSpPr>
            <p:nvPr/>
          </p:nvSpPr>
          <p:spPr>
            <a:xfrm>
              <a:off x="8343308" y="415669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09" name="제목 1">
              <a:extLst>
                <a:ext uri="{FF2B5EF4-FFF2-40B4-BE49-F238E27FC236}">
                  <a16:creationId xmlns:a16="http://schemas.microsoft.com/office/drawing/2014/main" id="{506A9FC6-38E0-41A6-955F-E0E83FE8AB59}"/>
                </a:ext>
              </a:extLst>
            </p:cNvPr>
            <p:cNvSpPr txBox="1">
              <a:spLocks/>
            </p:cNvSpPr>
            <p:nvPr/>
          </p:nvSpPr>
          <p:spPr>
            <a:xfrm>
              <a:off x="9670504" y="420248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0" name="제목 1">
              <a:extLst>
                <a:ext uri="{FF2B5EF4-FFF2-40B4-BE49-F238E27FC236}">
                  <a16:creationId xmlns:a16="http://schemas.microsoft.com/office/drawing/2014/main" id="{6F826907-0872-4983-A866-727D7F98CE5C}"/>
                </a:ext>
              </a:extLst>
            </p:cNvPr>
            <p:cNvSpPr txBox="1">
              <a:spLocks/>
            </p:cNvSpPr>
            <p:nvPr/>
          </p:nvSpPr>
          <p:spPr>
            <a:xfrm>
              <a:off x="8859847" y="5036153"/>
              <a:ext cx="60967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1" name="제목 1">
              <a:extLst>
                <a:ext uri="{FF2B5EF4-FFF2-40B4-BE49-F238E27FC236}">
                  <a16:creationId xmlns:a16="http://schemas.microsoft.com/office/drawing/2014/main" id="{807335D8-CECB-47A5-B02F-3B2DC111C31A}"/>
                </a:ext>
              </a:extLst>
            </p:cNvPr>
            <p:cNvSpPr txBox="1">
              <a:spLocks/>
            </p:cNvSpPr>
            <p:nvPr/>
          </p:nvSpPr>
          <p:spPr>
            <a:xfrm>
              <a:off x="7396961" y="505882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2" name="제목 1">
              <a:extLst>
                <a:ext uri="{FF2B5EF4-FFF2-40B4-BE49-F238E27FC236}">
                  <a16:creationId xmlns:a16="http://schemas.microsoft.com/office/drawing/2014/main" id="{404C7ED6-A802-4FD9-B798-2E4118C9CDEA}"/>
                </a:ext>
              </a:extLst>
            </p:cNvPr>
            <p:cNvSpPr txBox="1">
              <a:spLocks/>
            </p:cNvSpPr>
            <p:nvPr/>
          </p:nvSpPr>
          <p:spPr>
            <a:xfrm>
              <a:off x="8595761" y="579717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3" name="제목 1">
              <a:extLst>
                <a:ext uri="{FF2B5EF4-FFF2-40B4-BE49-F238E27FC236}">
                  <a16:creationId xmlns:a16="http://schemas.microsoft.com/office/drawing/2014/main" id="{95C6BA0F-2730-46D7-BF5E-6620BE9ABDC5}"/>
                </a:ext>
              </a:extLst>
            </p:cNvPr>
            <p:cNvSpPr txBox="1">
              <a:spLocks/>
            </p:cNvSpPr>
            <p:nvPr/>
          </p:nvSpPr>
          <p:spPr>
            <a:xfrm>
              <a:off x="9624897" y="546873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4" name="제목 1">
              <a:extLst>
                <a:ext uri="{FF2B5EF4-FFF2-40B4-BE49-F238E27FC236}">
                  <a16:creationId xmlns:a16="http://schemas.microsoft.com/office/drawing/2014/main" id="{6156047B-1683-4899-A7A3-0643225D0174}"/>
                </a:ext>
              </a:extLst>
            </p:cNvPr>
            <p:cNvSpPr txBox="1">
              <a:spLocks/>
            </p:cNvSpPr>
            <p:nvPr/>
          </p:nvSpPr>
          <p:spPr>
            <a:xfrm>
              <a:off x="6529189" y="588325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5" name="제목 1">
              <a:extLst>
                <a:ext uri="{FF2B5EF4-FFF2-40B4-BE49-F238E27FC236}">
                  <a16:creationId xmlns:a16="http://schemas.microsoft.com/office/drawing/2014/main" id="{518BAE53-0B78-4040-AFDB-C62A646FAF82}"/>
                </a:ext>
              </a:extLst>
            </p:cNvPr>
            <p:cNvSpPr txBox="1">
              <a:spLocks/>
            </p:cNvSpPr>
            <p:nvPr/>
          </p:nvSpPr>
          <p:spPr>
            <a:xfrm>
              <a:off x="5287764" y="6245647"/>
              <a:ext cx="632963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6" name="제목 1">
              <a:extLst>
                <a:ext uri="{FF2B5EF4-FFF2-40B4-BE49-F238E27FC236}">
                  <a16:creationId xmlns:a16="http://schemas.microsoft.com/office/drawing/2014/main" id="{4D329F2D-149A-4DBB-846F-FA014DA0C7FC}"/>
                </a:ext>
              </a:extLst>
            </p:cNvPr>
            <p:cNvSpPr txBox="1">
              <a:spLocks/>
            </p:cNvSpPr>
            <p:nvPr/>
          </p:nvSpPr>
          <p:spPr>
            <a:xfrm>
              <a:off x="4231144" y="588325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7" name="제목 1">
              <a:extLst>
                <a:ext uri="{FF2B5EF4-FFF2-40B4-BE49-F238E27FC236}">
                  <a16:creationId xmlns:a16="http://schemas.microsoft.com/office/drawing/2014/main" id="{B53CDE62-357F-40C0-8689-632CADAABF5A}"/>
                </a:ext>
              </a:extLst>
            </p:cNvPr>
            <p:cNvSpPr txBox="1">
              <a:spLocks/>
            </p:cNvSpPr>
            <p:nvPr/>
          </p:nvSpPr>
          <p:spPr>
            <a:xfrm>
              <a:off x="2414785" y="5503937"/>
              <a:ext cx="65073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14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8" name="제목 1">
              <a:extLst>
                <a:ext uri="{FF2B5EF4-FFF2-40B4-BE49-F238E27FC236}">
                  <a16:creationId xmlns:a16="http://schemas.microsoft.com/office/drawing/2014/main" id="{166812DB-9026-4535-8332-6C6F6B8AAA47}"/>
                </a:ext>
              </a:extLst>
            </p:cNvPr>
            <p:cNvSpPr txBox="1">
              <a:spLocks/>
            </p:cNvSpPr>
            <p:nvPr/>
          </p:nvSpPr>
          <p:spPr>
            <a:xfrm>
              <a:off x="3119397" y="5903916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3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19" name="제목 1">
              <a:extLst>
                <a:ext uri="{FF2B5EF4-FFF2-40B4-BE49-F238E27FC236}">
                  <a16:creationId xmlns:a16="http://schemas.microsoft.com/office/drawing/2014/main" id="{F7822C68-55B8-4677-991C-B62427DCD7A0}"/>
                </a:ext>
              </a:extLst>
            </p:cNvPr>
            <p:cNvSpPr txBox="1">
              <a:spLocks/>
            </p:cNvSpPr>
            <p:nvPr/>
          </p:nvSpPr>
          <p:spPr>
            <a:xfrm>
              <a:off x="3916818" y="5318599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0" name="제목 1">
              <a:extLst>
                <a:ext uri="{FF2B5EF4-FFF2-40B4-BE49-F238E27FC236}">
                  <a16:creationId xmlns:a16="http://schemas.microsoft.com/office/drawing/2014/main" id="{D0446389-D565-4637-BABF-6D868751A878}"/>
                </a:ext>
              </a:extLst>
            </p:cNvPr>
            <p:cNvSpPr txBox="1">
              <a:spLocks/>
            </p:cNvSpPr>
            <p:nvPr/>
          </p:nvSpPr>
          <p:spPr>
            <a:xfrm>
              <a:off x="4471376" y="4168577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1" name="제목 1">
              <a:extLst>
                <a:ext uri="{FF2B5EF4-FFF2-40B4-BE49-F238E27FC236}">
                  <a16:creationId xmlns:a16="http://schemas.microsoft.com/office/drawing/2014/main" id="{128CD1CD-1E05-49D0-94A5-095BD2B60F4E}"/>
                </a:ext>
              </a:extLst>
            </p:cNvPr>
            <p:cNvSpPr txBox="1">
              <a:spLocks/>
            </p:cNvSpPr>
            <p:nvPr/>
          </p:nvSpPr>
          <p:spPr>
            <a:xfrm>
              <a:off x="1383957" y="2846172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2" name="제목 1">
              <a:extLst>
                <a:ext uri="{FF2B5EF4-FFF2-40B4-BE49-F238E27FC236}">
                  <a16:creationId xmlns:a16="http://schemas.microsoft.com/office/drawing/2014/main" id="{0A2CFF34-1626-4677-98D0-39A72CB77EDC}"/>
                </a:ext>
              </a:extLst>
            </p:cNvPr>
            <p:cNvSpPr txBox="1">
              <a:spLocks/>
            </p:cNvSpPr>
            <p:nvPr/>
          </p:nvSpPr>
          <p:spPr>
            <a:xfrm>
              <a:off x="2121973" y="303121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3" name="제목 1">
              <a:extLst>
                <a:ext uri="{FF2B5EF4-FFF2-40B4-BE49-F238E27FC236}">
                  <a16:creationId xmlns:a16="http://schemas.microsoft.com/office/drawing/2014/main" id="{80B4795D-66EF-43C6-B95C-0DB160E48446}"/>
                </a:ext>
              </a:extLst>
            </p:cNvPr>
            <p:cNvSpPr txBox="1">
              <a:spLocks/>
            </p:cNvSpPr>
            <p:nvPr/>
          </p:nvSpPr>
          <p:spPr>
            <a:xfrm>
              <a:off x="2556844" y="3418737"/>
              <a:ext cx="632963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4" name="제목 1">
              <a:extLst>
                <a:ext uri="{FF2B5EF4-FFF2-40B4-BE49-F238E27FC236}">
                  <a16:creationId xmlns:a16="http://schemas.microsoft.com/office/drawing/2014/main" id="{A1535C98-DE87-4B14-84BD-250FC36D61A4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022585" y="2970702"/>
              <a:ext cx="1563284" cy="39107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5" name="제목 1">
              <a:extLst>
                <a:ext uri="{FF2B5EF4-FFF2-40B4-BE49-F238E27FC236}">
                  <a16:creationId xmlns:a16="http://schemas.microsoft.com/office/drawing/2014/main" id="{9C177DFB-3529-41E0-A725-1DF67DEF9117}"/>
                </a:ext>
              </a:extLst>
            </p:cNvPr>
            <p:cNvSpPr txBox="1">
              <a:spLocks/>
            </p:cNvSpPr>
            <p:nvPr/>
          </p:nvSpPr>
          <p:spPr>
            <a:xfrm>
              <a:off x="2926709" y="4625383"/>
              <a:ext cx="68959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6" name="제목 1">
              <a:extLst>
                <a:ext uri="{FF2B5EF4-FFF2-40B4-BE49-F238E27FC236}">
                  <a16:creationId xmlns:a16="http://schemas.microsoft.com/office/drawing/2014/main" id="{B3B90E48-06C5-4B37-AD4B-71D66D1AA715}"/>
                </a:ext>
              </a:extLst>
            </p:cNvPr>
            <p:cNvSpPr txBox="1">
              <a:spLocks/>
            </p:cNvSpPr>
            <p:nvPr/>
          </p:nvSpPr>
          <p:spPr>
            <a:xfrm>
              <a:off x="3085730" y="3979212"/>
              <a:ext cx="63723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7" name="제목 1">
              <a:extLst>
                <a:ext uri="{FF2B5EF4-FFF2-40B4-BE49-F238E27FC236}">
                  <a16:creationId xmlns:a16="http://schemas.microsoft.com/office/drawing/2014/main" id="{A5AAA4C1-C7EB-472D-A15B-99072ADB25C5}"/>
                </a:ext>
              </a:extLst>
            </p:cNvPr>
            <p:cNvSpPr txBox="1">
              <a:spLocks/>
            </p:cNvSpPr>
            <p:nvPr/>
          </p:nvSpPr>
          <p:spPr>
            <a:xfrm>
              <a:off x="3142153" y="3253090"/>
              <a:ext cx="70610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8" name="제목 1">
              <a:extLst>
                <a:ext uri="{FF2B5EF4-FFF2-40B4-BE49-F238E27FC236}">
                  <a16:creationId xmlns:a16="http://schemas.microsoft.com/office/drawing/2014/main" id="{C4B624D9-BFCA-4358-8B21-EB17D41C8637}"/>
                </a:ext>
              </a:extLst>
            </p:cNvPr>
            <p:cNvSpPr txBox="1">
              <a:spLocks/>
            </p:cNvSpPr>
            <p:nvPr/>
          </p:nvSpPr>
          <p:spPr>
            <a:xfrm>
              <a:off x="8155453" y="28299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29" name="제목 1">
              <a:extLst>
                <a:ext uri="{FF2B5EF4-FFF2-40B4-BE49-F238E27FC236}">
                  <a16:creationId xmlns:a16="http://schemas.microsoft.com/office/drawing/2014/main" id="{E19CF5A2-AB3F-4F05-ADB2-DA6CE2008B56}"/>
                </a:ext>
              </a:extLst>
            </p:cNvPr>
            <p:cNvSpPr txBox="1">
              <a:spLocks/>
            </p:cNvSpPr>
            <p:nvPr/>
          </p:nvSpPr>
          <p:spPr>
            <a:xfrm>
              <a:off x="7544657" y="320569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30" name="제목 1">
              <a:extLst>
                <a:ext uri="{FF2B5EF4-FFF2-40B4-BE49-F238E27FC236}">
                  <a16:creationId xmlns:a16="http://schemas.microsoft.com/office/drawing/2014/main" id="{E201808F-FF7F-440C-BF01-9E9334C5553D}"/>
                </a:ext>
              </a:extLst>
            </p:cNvPr>
            <p:cNvSpPr txBox="1">
              <a:spLocks/>
            </p:cNvSpPr>
            <p:nvPr/>
          </p:nvSpPr>
          <p:spPr>
            <a:xfrm>
              <a:off x="6396504" y="3157985"/>
              <a:ext cx="61015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31" name="제목 1">
              <a:extLst>
                <a:ext uri="{FF2B5EF4-FFF2-40B4-BE49-F238E27FC236}">
                  <a16:creationId xmlns:a16="http://schemas.microsoft.com/office/drawing/2014/main" id="{5F149321-9F6D-43A4-BB60-9AA06F91EACC}"/>
                </a:ext>
              </a:extLst>
            </p:cNvPr>
            <p:cNvSpPr txBox="1">
              <a:spLocks/>
            </p:cNvSpPr>
            <p:nvPr/>
          </p:nvSpPr>
          <p:spPr>
            <a:xfrm>
              <a:off x="8369595" y="154540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32" name="제목 1">
              <a:extLst>
                <a:ext uri="{FF2B5EF4-FFF2-40B4-BE49-F238E27FC236}">
                  <a16:creationId xmlns:a16="http://schemas.microsoft.com/office/drawing/2014/main" id="{4BDBB7B3-4728-410B-A420-0943C38C06F3}"/>
                </a:ext>
              </a:extLst>
            </p:cNvPr>
            <p:cNvSpPr txBox="1">
              <a:spLocks/>
            </p:cNvSpPr>
            <p:nvPr/>
          </p:nvSpPr>
          <p:spPr>
            <a:xfrm>
              <a:off x="7441746" y="113550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33" name="제목 1">
              <a:extLst>
                <a:ext uri="{FF2B5EF4-FFF2-40B4-BE49-F238E27FC236}">
                  <a16:creationId xmlns:a16="http://schemas.microsoft.com/office/drawing/2014/main" id="{98256160-A47E-4BB2-B5BD-CF12CBE7F0AD}"/>
                </a:ext>
              </a:extLst>
            </p:cNvPr>
            <p:cNvSpPr txBox="1">
              <a:spLocks/>
            </p:cNvSpPr>
            <p:nvPr/>
          </p:nvSpPr>
          <p:spPr>
            <a:xfrm>
              <a:off x="8510660" y="223672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0224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9DE7743-E351-4E04-BEA4-49890C40F513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#2: </a:t>
            </a:r>
            <a:r>
              <a:rPr lang="en-US" altLang="ko-KR" sz="2200" dirty="0"/>
              <a:t>Build two cases of simple &amp; weighted graph model</a:t>
            </a:r>
            <a:endParaRPr lang="ko-KR" altLang="en-US" sz="2200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0BC727F5-21A5-4ECD-92B0-395AB758F82F}"/>
              </a:ext>
            </a:extLst>
          </p:cNvPr>
          <p:cNvSpPr txBox="1">
            <a:spLocks/>
          </p:cNvSpPr>
          <p:nvPr/>
        </p:nvSpPr>
        <p:spPr>
          <a:xfrm>
            <a:off x="275912" y="579900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+mn-lt"/>
              </a:rPr>
              <a:t>Case #2 </a:t>
            </a:r>
            <a:endParaRPr lang="ko-KR" altLang="en-US" sz="1800" dirty="0">
              <a:latin typeface="+mn-lt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9BFEC11-BAD8-42CC-A5B5-A973DC20327B}"/>
              </a:ext>
            </a:extLst>
          </p:cNvPr>
          <p:cNvGrpSpPr/>
          <p:nvPr/>
        </p:nvGrpSpPr>
        <p:grpSpPr>
          <a:xfrm>
            <a:off x="753518" y="996074"/>
            <a:ext cx="11215102" cy="4913475"/>
            <a:chOff x="753518" y="996074"/>
            <a:chExt cx="11215102" cy="4913475"/>
          </a:xfrm>
        </p:grpSpPr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A1FD2806-3833-487C-8E30-54BC560046B3}"/>
                </a:ext>
              </a:extLst>
            </p:cNvPr>
            <p:cNvSpPr/>
            <p:nvPr/>
          </p:nvSpPr>
          <p:spPr>
            <a:xfrm rot="5400000">
              <a:off x="2566200" y="1312537"/>
              <a:ext cx="838056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사각형: 둥근 모서리 49">
              <a:extLst>
                <a:ext uri="{FF2B5EF4-FFF2-40B4-BE49-F238E27FC236}">
                  <a16:creationId xmlns:a16="http://schemas.microsoft.com/office/drawing/2014/main" id="{0D605D86-A3F5-4CA3-8B96-A43B3C6D88AB}"/>
                </a:ext>
              </a:extLst>
            </p:cNvPr>
            <p:cNvSpPr/>
            <p:nvPr/>
          </p:nvSpPr>
          <p:spPr>
            <a:xfrm rot="3642354">
              <a:off x="5042308" y="2937728"/>
              <a:ext cx="2529815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4552BA12-10C1-4722-87F2-A6F55AF9BC6B}"/>
                </a:ext>
              </a:extLst>
            </p:cNvPr>
            <p:cNvSpPr/>
            <p:nvPr/>
          </p:nvSpPr>
          <p:spPr>
            <a:xfrm rot="5400000">
              <a:off x="5225352" y="1439896"/>
              <a:ext cx="1107327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FCD86A34-D2EF-4D9E-9E7B-39B3024BDA24}"/>
                </a:ext>
              </a:extLst>
            </p:cNvPr>
            <p:cNvSpPr/>
            <p:nvPr/>
          </p:nvSpPr>
          <p:spPr>
            <a:xfrm rot="5400000">
              <a:off x="592783" y="2874131"/>
              <a:ext cx="2529815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63BA60A1-3FDC-451A-A999-75E674159F02}"/>
                </a:ext>
              </a:extLst>
            </p:cNvPr>
            <p:cNvSpPr/>
            <p:nvPr/>
          </p:nvSpPr>
          <p:spPr>
            <a:xfrm>
              <a:off x="2793920" y="1104046"/>
              <a:ext cx="3186750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713298C1-3724-4925-9889-A5DA5AFC2A70}"/>
                </a:ext>
              </a:extLst>
            </p:cNvPr>
            <p:cNvSpPr/>
            <p:nvPr/>
          </p:nvSpPr>
          <p:spPr>
            <a:xfrm>
              <a:off x="1642657" y="1783017"/>
              <a:ext cx="4338013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162E2A73-3ED9-45BE-A4A5-CFFD3A6985B2}"/>
                </a:ext>
              </a:extLst>
            </p:cNvPr>
            <p:cNvSpPr/>
            <p:nvPr/>
          </p:nvSpPr>
          <p:spPr>
            <a:xfrm rot="9521608">
              <a:off x="7445804" y="4382156"/>
              <a:ext cx="1595226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87DD94E1-8227-4585-84ED-65B243E4C1C3}"/>
                </a:ext>
              </a:extLst>
            </p:cNvPr>
            <p:cNvSpPr/>
            <p:nvPr/>
          </p:nvSpPr>
          <p:spPr>
            <a:xfrm rot="5400000">
              <a:off x="7000918" y="5068975"/>
              <a:ext cx="1036219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A6DEA35C-C55B-4F6F-93D1-62888F959A3C}"/>
                </a:ext>
              </a:extLst>
            </p:cNvPr>
            <p:cNvSpPr/>
            <p:nvPr/>
          </p:nvSpPr>
          <p:spPr>
            <a:xfrm rot="2905328">
              <a:off x="6863960" y="4399969"/>
              <a:ext cx="844095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60BCE1AE-785E-4338-96D5-8434B9DCEDF5}"/>
                </a:ext>
              </a:extLst>
            </p:cNvPr>
            <p:cNvSpPr/>
            <p:nvPr/>
          </p:nvSpPr>
          <p:spPr>
            <a:xfrm rot="7660024">
              <a:off x="6819012" y="3781005"/>
              <a:ext cx="844095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51D3410E-F276-4215-A6A4-4520A08EF118}"/>
                </a:ext>
              </a:extLst>
            </p:cNvPr>
            <p:cNvSpPr/>
            <p:nvPr/>
          </p:nvSpPr>
          <p:spPr>
            <a:xfrm rot="5400000">
              <a:off x="8262901" y="3846999"/>
              <a:ext cx="1057338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F6B03967-B491-489E-B916-24CDBBB2B451}"/>
                </a:ext>
              </a:extLst>
            </p:cNvPr>
            <p:cNvSpPr/>
            <p:nvPr/>
          </p:nvSpPr>
          <p:spPr>
            <a:xfrm>
              <a:off x="7293202" y="3506527"/>
              <a:ext cx="1702517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C49940CF-B3CE-401A-A56B-4F4D7C8BBD69}"/>
                </a:ext>
              </a:extLst>
            </p:cNvPr>
            <p:cNvSpPr/>
            <p:nvPr/>
          </p:nvSpPr>
          <p:spPr>
            <a:xfrm rot="5400000">
              <a:off x="10387225" y="4789474"/>
              <a:ext cx="1595226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CCF5583D-D35E-49B3-A423-198D53F6114E}"/>
                </a:ext>
              </a:extLst>
            </p:cNvPr>
            <p:cNvSpPr/>
            <p:nvPr/>
          </p:nvSpPr>
          <p:spPr>
            <a:xfrm>
              <a:off x="8556316" y="4193508"/>
              <a:ext cx="2820711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1F667C28-251C-4B3E-A11E-F499371F4576}"/>
                </a:ext>
              </a:extLst>
            </p:cNvPr>
            <p:cNvSpPr/>
            <p:nvPr/>
          </p:nvSpPr>
          <p:spPr>
            <a:xfrm>
              <a:off x="7302086" y="5376544"/>
              <a:ext cx="4100155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E16A1FD-258C-4766-84EE-8693447A7369}"/>
                </a:ext>
              </a:extLst>
            </p:cNvPr>
            <p:cNvSpPr/>
            <p:nvPr/>
          </p:nvSpPr>
          <p:spPr>
            <a:xfrm>
              <a:off x="753519" y="4078358"/>
              <a:ext cx="6548568" cy="42108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제목 1">
              <a:extLst>
                <a:ext uri="{FF2B5EF4-FFF2-40B4-BE49-F238E27FC236}">
                  <a16:creationId xmlns:a16="http://schemas.microsoft.com/office/drawing/2014/main" id="{F58ACBEF-7B28-4C54-9129-B45BB3983D3D}"/>
                </a:ext>
              </a:extLst>
            </p:cNvPr>
            <p:cNvSpPr txBox="1">
              <a:spLocks/>
            </p:cNvSpPr>
            <p:nvPr/>
          </p:nvSpPr>
          <p:spPr>
            <a:xfrm>
              <a:off x="1426989" y="39425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1800" dirty="0">
                <a:latin typeface="+mn-lt"/>
              </a:endParaRPr>
            </a:p>
          </p:txBody>
        </p:sp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FE29B9A5-F002-48AF-BA49-CBD996A7124B}"/>
                </a:ext>
              </a:extLst>
            </p:cNvPr>
            <p:cNvSpPr txBox="1">
              <a:spLocks/>
            </p:cNvSpPr>
            <p:nvPr/>
          </p:nvSpPr>
          <p:spPr>
            <a:xfrm>
              <a:off x="753518" y="39425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화곡</a:t>
              </a:r>
            </a:p>
          </p:txBody>
        </p:sp>
        <p:sp>
          <p:nvSpPr>
            <p:cNvPr id="7" name="제목 1">
              <a:extLst>
                <a:ext uri="{FF2B5EF4-FFF2-40B4-BE49-F238E27FC236}">
                  <a16:creationId xmlns:a16="http://schemas.microsoft.com/office/drawing/2014/main" id="{27218858-70D2-424C-95DB-73A271D87DFE}"/>
                </a:ext>
              </a:extLst>
            </p:cNvPr>
            <p:cNvSpPr txBox="1">
              <a:spLocks/>
            </p:cNvSpPr>
            <p:nvPr/>
          </p:nvSpPr>
          <p:spPr>
            <a:xfrm>
              <a:off x="10826510" y="521589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온수</a:t>
              </a:r>
            </a:p>
          </p:txBody>
        </p:sp>
        <p:sp>
          <p:nvSpPr>
            <p:cNvPr id="8" name="제목 1">
              <a:extLst>
                <a:ext uri="{FF2B5EF4-FFF2-40B4-BE49-F238E27FC236}">
                  <a16:creationId xmlns:a16="http://schemas.microsoft.com/office/drawing/2014/main" id="{0CAD6864-8EA4-4FBE-A1C8-7E5028621A19}"/>
                </a:ext>
              </a:extLst>
            </p:cNvPr>
            <p:cNvSpPr txBox="1">
              <a:spLocks/>
            </p:cNvSpPr>
            <p:nvPr/>
          </p:nvSpPr>
          <p:spPr>
            <a:xfrm>
              <a:off x="1476799" y="39425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까치산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65CF20A5-9420-4F46-81C9-ACF5AA53C4F6}"/>
                </a:ext>
              </a:extLst>
            </p:cNvPr>
            <p:cNvSpPr txBox="1">
              <a:spLocks/>
            </p:cNvSpPr>
            <p:nvPr/>
          </p:nvSpPr>
          <p:spPr>
            <a:xfrm>
              <a:off x="2531796" y="3954942"/>
              <a:ext cx="1497443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신정네거리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0" name="제목 1">
              <a:extLst>
                <a:ext uri="{FF2B5EF4-FFF2-40B4-BE49-F238E27FC236}">
                  <a16:creationId xmlns:a16="http://schemas.microsoft.com/office/drawing/2014/main" id="{0276D0F9-574B-452B-BA70-395C539FE540}"/>
                </a:ext>
              </a:extLst>
            </p:cNvPr>
            <p:cNvSpPr txBox="1">
              <a:spLocks/>
            </p:cNvSpPr>
            <p:nvPr/>
          </p:nvSpPr>
          <p:spPr>
            <a:xfrm>
              <a:off x="4027708" y="395494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양천구청</a:t>
              </a:r>
            </a:p>
          </p:txBody>
        </p:sp>
        <p:sp>
          <p:nvSpPr>
            <p:cNvPr id="11" name="제목 1">
              <a:extLst>
                <a:ext uri="{FF2B5EF4-FFF2-40B4-BE49-F238E27FC236}">
                  <a16:creationId xmlns:a16="http://schemas.microsoft.com/office/drawing/2014/main" id="{04C01327-23A9-4D15-87F8-639F8EEEFA04}"/>
                </a:ext>
              </a:extLst>
            </p:cNvPr>
            <p:cNvSpPr txBox="1">
              <a:spLocks/>
            </p:cNvSpPr>
            <p:nvPr/>
          </p:nvSpPr>
          <p:spPr>
            <a:xfrm>
              <a:off x="5353038" y="395494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도림천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2" name="제목 1">
              <a:extLst>
                <a:ext uri="{FF2B5EF4-FFF2-40B4-BE49-F238E27FC236}">
                  <a16:creationId xmlns:a16="http://schemas.microsoft.com/office/drawing/2014/main" id="{175029C5-0831-4E9F-9F4B-C076D681EA87}"/>
                </a:ext>
              </a:extLst>
            </p:cNvPr>
            <p:cNvSpPr txBox="1">
              <a:spLocks/>
            </p:cNvSpPr>
            <p:nvPr/>
          </p:nvSpPr>
          <p:spPr>
            <a:xfrm>
              <a:off x="6438266" y="397965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신도림</a:t>
              </a:r>
            </a:p>
          </p:txBody>
        </p:sp>
        <p:sp>
          <p:nvSpPr>
            <p:cNvPr id="13" name="제목 1">
              <a:extLst>
                <a:ext uri="{FF2B5EF4-FFF2-40B4-BE49-F238E27FC236}">
                  <a16:creationId xmlns:a16="http://schemas.microsoft.com/office/drawing/2014/main" id="{0D7CDA08-F03F-4309-9273-73C11660488B}"/>
                </a:ext>
              </a:extLst>
            </p:cNvPr>
            <p:cNvSpPr txBox="1">
              <a:spLocks/>
            </p:cNvSpPr>
            <p:nvPr/>
          </p:nvSpPr>
          <p:spPr>
            <a:xfrm>
              <a:off x="7302087" y="340210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대림</a:t>
              </a:r>
            </a:p>
          </p:txBody>
        </p:sp>
        <p:sp>
          <p:nvSpPr>
            <p:cNvPr id="14" name="제목 1">
              <a:extLst>
                <a:ext uri="{FF2B5EF4-FFF2-40B4-BE49-F238E27FC236}">
                  <a16:creationId xmlns:a16="http://schemas.microsoft.com/office/drawing/2014/main" id="{62D769D5-F274-4E6E-837D-66E43D5CB891}"/>
                </a:ext>
              </a:extLst>
            </p:cNvPr>
            <p:cNvSpPr txBox="1">
              <a:spLocks/>
            </p:cNvSpPr>
            <p:nvPr/>
          </p:nvSpPr>
          <p:spPr>
            <a:xfrm>
              <a:off x="8127958" y="338913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남구로</a:t>
              </a:r>
            </a:p>
          </p:txBody>
        </p:sp>
        <p:sp>
          <p:nvSpPr>
            <p:cNvPr id="15" name="제목 1">
              <a:extLst>
                <a:ext uri="{FF2B5EF4-FFF2-40B4-BE49-F238E27FC236}">
                  <a16:creationId xmlns:a16="http://schemas.microsoft.com/office/drawing/2014/main" id="{ACFF8518-3FA2-4299-9791-9D8DC1965E5F}"/>
                </a:ext>
              </a:extLst>
            </p:cNvPr>
            <p:cNvSpPr txBox="1">
              <a:spLocks/>
            </p:cNvSpPr>
            <p:nvPr/>
          </p:nvSpPr>
          <p:spPr>
            <a:xfrm>
              <a:off x="7206000" y="459412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구로</a:t>
              </a:r>
            </a:p>
          </p:txBody>
        </p: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EAE3FF9F-1610-4609-8F0B-9AD7AA2B0CA1}"/>
                </a:ext>
              </a:extLst>
            </p:cNvPr>
            <p:cNvSpPr txBox="1">
              <a:spLocks/>
            </p:cNvSpPr>
            <p:nvPr/>
          </p:nvSpPr>
          <p:spPr>
            <a:xfrm>
              <a:off x="7302087" y="520291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구일</a:t>
              </a:r>
            </a:p>
          </p:txBody>
        </p:sp>
        <p:sp>
          <p:nvSpPr>
            <p:cNvPr id="17" name="제목 1">
              <a:extLst>
                <a:ext uri="{FF2B5EF4-FFF2-40B4-BE49-F238E27FC236}">
                  <a16:creationId xmlns:a16="http://schemas.microsoft.com/office/drawing/2014/main" id="{0D31C90F-36BD-4E3A-8A29-CE5D9C166E52}"/>
                </a:ext>
              </a:extLst>
            </p:cNvPr>
            <p:cNvSpPr txBox="1">
              <a:spLocks/>
            </p:cNvSpPr>
            <p:nvPr/>
          </p:nvSpPr>
          <p:spPr>
            <a:xfrm>
              <a:off x="8328444" y="521589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개봉</a:t>
              </a:r>
            </a:p>
          </p:txBody>
        </p:sp>
        <p:sp>
          <p:nvSpPr>
            <p:cNvPr id="18" name="제목 1">
              <a:extLst>
                <a:ext uri="{FF2B5EF4-FFF2-40B4-BE49-F238E27FC236}">
                  <a16:creationId xmlns:a16="http://schemas.microsoft.com/office/drawing/2014/main" id="{EE3C1DEF-0ADF-425E-858A-95612A80CDDF}"/>
                </a:ext>
              </a:extLst>
            </p:cNvPr>
            <p:cNvSpPr txBox="1">
              <a:spLocks/>
            </p:cNvSpPr>
            <p:nvPr/>
          </p:nvSpPr>
          <p:spPr>
            <a:xfrm>
              <a:off x="9425947" y="521589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오류동</a:t>
              </a:r>
            </a:p>
          </p:txBody>
        </p:sp>
        <p:sp>
          <p:nvSpPr>
            <p:cNvPr id="19" name="제목 1">
              <a:extLst>
                <a:ext uri="{FF2B5EF4-FFF2-40B4-BE49-F238E27FC236}">
                  <a16:creationId xmlns:a16="http://schemas.microsoft.com/office/drawing/2014/main" id="{8E5F321C-6760-43E7-92E2-A02592B04814}"/>
                </a:ext>
              </a:extLst>
            </p:cNvPr>
            <p:cNvSpPr txBox="1">
              <a:spLocks/>
            </p:cNvSpPr>
            <p:nvPr/>
          </p:nvSpPr>
          <p:spPr>
            <a:xfrm>
              <a:off x="1579389" y="40949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ko-KR" altLang="en-US" sz="1800" dirty="0">
                <a:latin typeface="+mn-lt"/>
              </a:endParaRPr>
            </a:p>
          </p:txBody>
        </p:sp>
        <p:sp>
          <p:nvSpPr>
            <p:cNvPr id="20" name="제목 1">
              <a:extLst>
                <a:ext uri="{FF2B5EF4-FFF2-40B4-BE49-F238E27FC236}">
                  <a16:creationId xmlns:a16="http://schemas.microsoft.com/office/drawing/2014/main" id="{AAF5C9A0-3AFC-47B3-AEA4-6E6DBA0A3EC4}"/>
                </a:ext>
              </a:extLst>
            </p:cNvPr>
            <p:cNvSpPr txBox="1">
              <a:spLocks/>
            </p:cNvSpPr>
            <p:nvPr/>
          </p:nvSpPr>
          <p:spPr>
            <a:xfrm>
              <a:off x="8460976" y="407122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가산</a:t>
              </a:r>
            </a:p>
          </p:txBody>
        </p:sp>
        <p:sp>
          <p:nvSpPr>
            <p:cNvPr id="21" name="제목 1">
              <a:extLst>
                <a:ext uri="{FF2B5EF4-FFF2-40B4-BE49-F238E27FC236}">
                  <a16:creationId xmlns:a16="http://schemas.microsoft.com/office/drawing/2014/main" id="{2472708D-31BA-470D-883C-9B4D06F81096}"/>
                </a:ext>
              </a:extLst>
            </p:cNvPr>
            <p:cNvSpPr txBox="1">
              <a:spLocks/>
            </p:cNvSpPr>
            <p:nvPr/>
          </p:nvSpPr>
          <p:spPr>
            <a:xfrm>
              <a:off x="9270068" y="408860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철산</a:t>
              </a:r>
            </a:p>
          </p:txBody>
        </p:sp>
        <p:sp>
          <p:nvSpPr>
            <p:cNvPr id="22" name="제목 1">
              <a:extLst>
                <a:ext uri="{FF2B5EF4-FFF2-40B4-BE49-F238E27FC236}">
                  <a16:creationId xmlns:a16="http://schemas.microsoft.com/office/drawing/2014/main" id="{165DBEAB-6FEF-4853-8CC0-A58F68391987}"/>
                </a:ext>
              </a:extLst>
            </p:cNvPr>
            <p:cNvSpPr txBox="1">
              <a:spLocks/>
            </p:cNvSpPr>
            <p:nvPr/>
          </p:nvSpPr>
          <p:spPr>
            <a:xfrm>
              <a:off x="10009898" y="4071227"/>
              <a:ext cx="1584687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광명사거리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23" name="제목 1">
              <a:extLst>
                <a:ext uri="{FF2B5EF4-FFF2-40B4-BE49-F238E27FC236}">
                  <a16:creationId xmlns:a16="http://schemas.microsoft.com/office/drawing/2014/main" id="{62ABA0CD-0D69-4D4D-B71E-B5065F74FA05}"/>
                </a:ext>
              </a:extLst>
            </p:cNvPr>
            <p:cNvSpPr txBox="1">
              <a:spLocks/>
            </p:cNvSpPr>
            <p:nvPr/>
          </p:nvSpPr>
          <p:spPr>
            <a:xfrm>
              <a:off x="10835862" y="467331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천왕</a:t>
              </a:r>
            </a:p>
          </p:txBody>
        </p:sp>
        <p:sp>
          <p:nvSpPr>
            <p:cNvPr id="34" name="제목 1">
              <a:extLst>
                <a:ext uri="{FF2B5EF4-FFF2-40B4-BE49-F238E27FC236}">
                  <a16:creationId xmlns:a16="http://schemas.microsoft.com/office/drawing/2014/main" id="{3BEFBF1B-839B-4187-8DF6-68211D8CCF78}"/>
                </a:ext>
              </a:extLst>
            </p:cNvPr>
            <p:cNvSpPr txBox="1">
              <a:spLocks/>
            </p:cNvSpPr>
            <p:nvPr/>
          </p:nvSpPr>
          <p:spPr>
            <a:xfrm>
              <a:off x="1570829" y="332214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신정</a:t>
              </a:r>
            </a:p>
          </p:txBody>
        </p:sp>
        <p:sp>
          <p:nvSpPr>
            <p:cNvPr id="35" name="제목 1">
              <a:extLst>
                <a:ext uri="{FF2B5EF4-FFF2-40B4-BE49-F238E27FC236}">
                  <a16:creationId xmlns:a16="http://schemas.microsoft.com/office/drawing/2014/main" id="{BA63EA89-4DD9-40BB-8083-C617D070D814}"/>
                </a:ext>
              </a:extLst>
            </p:cNvPr>
            <p:cNvSpPr txBox="1">
              <a:spLocks/>
            </p:cNvSpPr>
            <p:nvPr/>
          </p:nvSpPr>
          <p:spPr>
            <a:xfrm>
              <a:off x="1570829" y="280144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목동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6" name="제목 1">
              <a:extLst>
                <a:ext uri="{FF2B5EF4-FFF2-40B4-BE49-F238E27FC236}">
                  <a16:creationId xmlns:a16="http://schemas.microsoft.com/office/drawing/2014/main" id="{EEC65BF3-47B7-454A-9FC7-2794950133D1}"/>
                </a:ext>
              </a:extLst>
            </p:cNvPr>
            <p:cNvSpPr txBox="1">
              <a:spLocks/>
            </p:cNvSpPr>
            <p:nvPr/>
          </p:nvSpPr>
          <p:spPr>
            <a:xfrm>
              <a:off x="1457188" y="225969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오목교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7" name="제목 1">
              <a:extLst>
                <a:ext uri="{FF2B5EF4-FFF2-40B4-BE49-F238E27FC236}">
                  <a16:creationId xmlns:a16="http://schemas.microsoft.com/office/drawing/2014/main" id="{A1C22285-D9B0-442F-B142-32C44AF016FD}"/>
                </a:ext>
              </a:extLst>
            </p:cNvPr>
            <p:cNvSpPr txBox="1">
              <a:spLocks/>
            </p:cNvSpPr>
            <p:nvPr/>
          </p:nvSpPr>
          <p:spPr>
            <a:xfrm>
              <a:off x="1642657" y="167764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양평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38" name="제목 1">
              <a:extLst>
                <a:ext uri="{FF2B5EF4-FFF2-40B4-BE49-F238E27FC236}">
                  <a16:creationId xmlns:a16="http://schemas.microsoft.com/office/drawing/2014/main" id="{779C4BEB-D504-4062-B3AF-AB752C5B58E9}"/>
                </a:ext>
              </a:extLst>
            </p:cNvPr>
            <p:cNvSpPr txBox="1">
              <a:spLocks/>
            </p:cNvSpPr>
            <p:nvPr/>
          </p:nvSpPr>
          <p:spPr>
            <a:xfrm>
              <a:off x="2479432" y="1701810"/>
              <a:ext cx="1497442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영등포구청</a:t>
              </a:r>
            </a:p>
          </p:txBody>
        </p:sp>
        <p:sp>
          <p:nvSpPr>
            <p:cNvPr id="39" name="제목 1">
              <a:extLst>
                <a:ext uri="{FF2B5EF4-FFF2-40B4-BE49-F238E27FC236}">
                  <a16:creationId xmlns:a16="http://schemas.microsoft.com/office/drawing/2014/main" id="{3EDF152C-E2E2-4C14-B650-714CD3E5F3D5}"/>
                </a:ext>
              </a:extLst>
            </p:cNvPr>
            <p:cNvSpPr txBox="1">
              <a:spLocks/>
            </p:cNvSpPr>
            <p:nvPr/>
          </p:nvSpPr>
          <p:spPr>
            <a:xfrm>
              <a:off x="3926619" y="1701810"/>
              <a:ext cx="1831627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영등포시장</a:t>
              </a:r>
            </a:p>
          </p:txBody>
        </p:sp>
        <p:sp>
          <p:nvSpPr>
            <p:cNvPr id="40" name="제목 1">
              <a:extLst>
                <a:ext uri="{FF2B5EF4-FFF2-40B4-BE49-F238E27FC236}">
                  <a16:creationId xmlns:a16="http://schemas.microsoft.com/office/drawing/2014/main" id="{52C11D51-AA56-4D85-823B-443B66087D6F}"/>
                </a:ext>
              </a:extLst>
            </p:cNvPr>
            <p:cNvSpPr txBox="1">
              <a:spLocks/>
            </p:cNvSpPr>
            <p:nvPr/>
          </p:nvSpPr>
          <p:spPr>
            <a:xfrm>
              <a:off x="5353038" y="171060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신길</a:t>
              </a:r>
            </a:p>
          </p:txBody>
        </p:sp>
        <p:sp>
          <p:nvSpPr>
            <p:cNvPr id="41" name="제목 1">
              <a:extLst>
                <a:ext uri="{FF2B5EF4-FFF2-40B4-BE49-F238E27FC236}">
                  <a16:creationId xmlns:a16="http://schemas.microsoft.com/office/drawing/2014/main" id="{C993FAE9-48B3-4FBF-A7CD-C5DAE360B3F6}"/>
                </a:ext>
              </a:extLst>
            </p:cNvPr>
            <p:cNvSpPr txBox="1">
              <a:spLocks/>
            </p:cNvSpPr>
            <p:nvPr/>
          </p:nvSpPr>
          <p:spPr>
            <a:xfrm>
              <a:off x="5836311" y="27650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영등포</a:t>
              </a:r>
            </a:p>
          </p:txBody>
        </p:sp>
        <p:sp>
          <p:nvSpPr>
            <p:cNvPr id="42" name="제목 1">
              <a:extLst>
                <a:ext uri="{FF2B5EF4-FFF2-40B4-BE49-F238E27FC236}">
                  <a16:creationId xmlns:a16="http://schemas.microsoft.com/office/drawing/2014/main" id="{B002F615-BE97-4FBC-A877-F088BCDC105F}"/>
                </a:ext>
              </a:extLst>
            </p:cNvPr>
            <p:cNvSpPr txBox="1">
              <a:spLocks/>
            </p:cNvSpPr>
            <p:nvPr/>
          </p:nvSpPr>
          <p:spPr>
            <a:xfrm>
              <a:off x="2735131" y="99607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당산</a:t>
              </a:r>
            </a:p>
          </p:txBody>
        </p:sp>
        <p:sp>
          <p:nvSpPr>
            <p:cNvPr id="43" name="제목 1">
              <a:extLst>
                <a:ext uri="{FF2B5EF4-FFF2-40B4-BE49-F238E27FC236}">
                  <a16:creationId xmlns:a16="http://schemas.microsoft.com/office/drawing/2014/main" id="{F7F048A2-7234-4B87-B903-87F8B133B2C8}"/>
                </a:ext>
              </a:extLst>
            </p:cNvPr>
            <p:cNvSpPr txBox="1">
              <a:spLocks/>
            </p:cNvSpPr>
            <p:nvPr/>
          </p:nvSpPr>
          <p:spPr>
            <a:xfrm>
              <a:off x="3663024" y="1036249"/>
              <a:ext cx="1497442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국회의사당</a:t>
              </a:r>
            </a:p>
          </p:txBody>
        </p:sp>
        <p:sp>
          <p:nvSpPr>
            <p:cNvPr id="44" name="제목 1">
              <a:extLst>
                <a:ext uri="{FF2B5EF4-FFF2-40B4-BE49-F238E27FC236}">
                  <a16:creationId xmlns:a16="http://schemas.microsoft.com/office/drawing/2014/main" id="{D9B886DA-0BDC-4919-ADF0-D5DD99EC2B6C}"/>
                </a:ext>
              </a:extLst>
            </p:cNvPr>
            <p:cNvSpPr txBox="1">
              <a:spLocks/>
            </p:cNvSpPr>
            <p:nvPr/>
          </p:nvSpPr>
          <p:spPr>
            <a:xfrm>
              <a:off x="5199906" y="103275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여의도</a:t>
              </a:r>
              <a:endParaRPr lang="ko-KR" altLang="en-US" sz="1800" dirty="0">
                <a:latin typeface="+mn-lt"/>
              </a:endParaRPr>
            </a:p>
          </p:txBody>
        </p:sp>
      </p:grpSp>
      <p:sp>
        <p:nvSpPr>
          <p:cNvPr id="52" name="제목 1">
            <a:extLst>
              <a:ext uri="{FF2B5EF4-FFF2-40B4-BE49-F238E27FC236}">
                <a16:creationId xmlns:a16="http://schemas.microsoft.com/office/drawing/2014/main" id="{5E26221A-AD4E-46FA-B3C7-DA6F7F51697D}"/>
              </a:ext>
            </a:extLst>
          </p:cNvPr>
          <p:cNvSpPr txBox="1">
            <a:spLocks/>
          </p:cNvSpPr>
          <p:nvPr/>
        </p:nvSpPr>
        <p:spPr>
          <a:xfrm>
            <a:off x="741673" y="4189667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dirty="0" err="1">
                <a:solidFill>
                  <a:srgbClr val="FF0000"/>
                </a:solidFill>
                <a:latin typeface="+mn-lt"/>
              </a:rPr>
              <a:t>출발역</a:t>
            </a:r>
            <a:endParaRPr lang="ko-KR" altLang="en-US" sz="14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53" name="제목 1">
            <a:extLst>
              <a:ext uri="{FF2B5EF4-FFF2-40B4-BE49-F238E27FC236}">
                <a16:creationId xmlns:a16="http://schemas.microsoft.com/office/drawing/2014/main" id="{AB53357E-1F04-4953-A430-EC5E83061680}"/>
              </a:ext>
            </a:extLst>
          </p:cNvPr>
          <p:cNvSpPr txBox="1">
            <a:spLocks/>
          </p:cNvSpPr>
          <p:nvPr/>
        </p:nvSpPr>
        <p:spPr>
          <a:xfrm>
            <a:off x="10826510" y="5500272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>
                <a:solidFill>
                  <a:srgbClr val="FF0000"/>
                </a:solidFill>
                <a:latin typeface="+mn-lt"/>
              </a:rPr>
              <a:t>도착역</a:t>
            </a:r>
            <a:endParaRPr lang="ko-KR" altLang="en-US" sz="1400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5466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30C43143-0BA0-4293-9E3D-B2B4C1A91034}"/>
              </a:ext>
            </a:extLst>
          </p:cNvPr>
          <p:cNvGrpSpPr/>
          <p:nvPr/>
        </p:nvGrpSpPr>
        <p:grpSpPr>
          <a:xfrm>
            <a:off x="1332286" y="1007680"/>
            <a:ext cx="10525908" cy="5754513"/>
            <a:chOff x="1332286" y="1007680"/>
            <a:chExt cx="10525908" cy="5754513"/>
          </a:xfrm>
        </p:grpSpPr>
        <p:sp>
          <p:nvSpPr>
            <p:cNvPr id="124" name="사각형: 둥근 모서리 123">
              <a:extLst>
                <a:ext uri="{FF2B5EF4-FFF2-40B4-BE49-F238E27FC236}">
                  <a16:creationId xmlns:a16="http://schemas.microsoft.com/office/drawing/2014/main" id="{9B42F64E-BF22-4B48-B3E5-AC7F77A23C52}"/>
                </a:ext>
              </a:extLst>
            </p:cNvPr>
            <p:cNvSpPr/>
            <p:nvPr/>
          </p:nvSpPr>
          <p:spPr>
            <a:xfrm rot="5592266">
              <a:off x="1897315" y="5215537"/>
              <a:ext cx="1816885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사각형: 둥근 모서리 124">
              <a:extLst>
                <a:ext uri="{FF2B5EF4-FFF2-40B4-BE49-F238E27FC236}">
                  <a16:creationId xmlns:a16="http://schemas.microsoft.com/office/drawing/2014/main" id="{A96D76D0-FF18-4E25-B1E7-72FF8B506022}"/>
                </a:ext>
              </a:extLst>
            </p:cNvPr>
            <p:cNvSpPr/>
            <p:nvPr/>
          </p:nvSpPr>
          <p:spPr>
            <a:xfrm rot="3257631">
              <a:off x="2617770" y="4608239"/>
              <a:ext cx="133479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사각형: 둥근 모서리 125">
              <a:extLst>
                <a:ext uri="{FF2B5EF4-FFF2-40B4-BE49-F238E27FC236}">
                  <a16:creationId xmlns:a16="http://schemas.microsoft.com/office/drawing/2014/main" id="{C4D04E0F-D89F-4391-B8C2-1DFDE71D7E5C}"/>
                </a:ext>
              </a:extLst>
            </p:cNvPr>
            <p:cNvSpPr/>
            <p:nvPr/>
          </p:nvSpPr>
          <p:spPr>
            <a:xfrm rot="21159522">
              <a:off x="9961999" y="5011665"/>
              <a:ext cx="1509389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사각형: 둥근 모서리 126">
              <a:extLst>
                <a:ext uri="{FF2B5EF4-FFF2-40B4-BE49-F238E27FC236}">
                  <a16:creationId xmlns:a16="http://schemas.microsoft.com/office/drawing/2014/main" id="{C4B459D1-8241-447A-B73E-DD2C6ABB5B9C}"/>
                </a:ext>
              </a:extLst>
            </p:cNvPr>
            <p:cNvSpPr/>
            <p:nvPr/>
          </p:nvSpPr>
          <p:spPr>
            <a:xfrm rot="17639506">
              <a:off x="7689945" y="2552514"/>
              <a:ext cx="1718943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사각형: 둥근 모서리 127">
              <a:extLst>
                <a:ext uri="{FF2B5EF4-FFF2-40B4-BE49-F238E27FC236}">
                  <a16:creationId xmlns:a16="http://schemas.microsoft.com/office/drawing/2014/main" id="{22CAC29B-872C-48A0-BFE8-97831C3FC2E0}"/>
                </a:ext>
              </a:extLst>
            </p:cNvPr>
            <p:cNvSpPr/>
            <p:nvPr/>
          </p:nvSpPr>
          <p:spPr>
            <a:xfrm rot="2485019">
              <a:off x="7961382" y="1625870"/>
              <a:ext cx="1165276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사각형: 둥근 모서리 128">
              <a:extLst>
                <a:ext uri="{FF2B5EF4-FFF2-40B4-BE49-F238E27FC236}">
                  <a16:creationId xmlns:a16="http://schemas.microsoft.com/office/drawing/2014/main" id="{16D7F049-ADE0-4C07-A1A1-43846A8F9D95}"/>
                </a:ext>
              </a:extLst>
            </p:cNvPr>
            <p:cNvSpPr/>
            <p:nvPr/>
          </p:nvSpPr>
          <p:spPr>
            <a:xfrm rot="9148711">
              <a:off x="2906641" y="2289046"/>
              <a:ext cx="4260324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사각형: 둥근 모서리 129">
              <a:extLst>
                <a:ext uri="{FF2B5EF4-FFF2-40B4-BE49-F238E27FC236}">
                  <a16:creationId xmlns:a16="http://schemas.microsoft.com/office/drawing/2014/main" id="{E64B765C-EA68-42D0-8EE5-8823AD18DCDE}"/>
                </a:ext>
              </a:extLst>
            </p:cNvPr>
            <p:cNvSpPr/>
            <p:nvPr/>
          </p:nvSpPr>
          <p:spPr>
            <a:xfrm>
              <a:off x="2544765" y="5910317"/>
              <a:ext cx="707380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사각형: 둥근 모서리 130">
              <a:extLst>
                <a:ext uri="{FF2B5EF4-FFF2-40B4-BE49-F238E27FC236}">
                  <a16:creationId xmlns:a16="http://schemas.microsoft.com/office/drawing/2014/main" id="{C0401D82-5684-4871-9AA2-694F9E192646}"/>
                </a:ext>
              </a:extLst>
            </p:cNvPr>
            <p:cNvSpPr/>
            <p:nvPr/>
          </p:nvSpPr>
          <p:spPr>
            <a:xfrm rot="7369894">
              <a:off x="9201832" y="5580497"/>
              <a:ext cx="1032752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사각형: 둥근 모서리 131">
              <a:extLst>
                <a:ext uri="{FF2B5EF4-FFF2-40B4-BE49-F238E27FC236}">
                  <a16:creationId xmlns:a16="http://schemas.microsoft.com/office/drawing/2014/main" id="{4EC8823C-FD34-4C2B-A839-903A1D357D6A}"/>
                </a:ext>
              </a:extLst>
            </p:cNvPr>
            <p:cNvSpPr/>
            <p:nvPr/>
          </p:nvSpPr>
          <p:spPr>
            <a:xfrm rot="2946751">
              <a:off x="10296468" y="4505293"/>
              <a:ext cx="1285649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사각형: 둥근 모서리 132">
              <a:extLst>
                <a:ext uri="{FF2B5EF4-FFF2-40B4-BE49-F238E27FC236}">
                  <a16:creationId xmlns:a16="http://schemas.microsoft.com/office/drawing/2014/main" id="{943DAAFC-A3D7-46B6-927B-D69ACC7F1E4E}"/>
                </a:ext>
              </a:extLst>
            </p:cNvPr>
            <p:cNvSpPr/>
            <p:nvPr/>
          </p:nvSpPr>
          <p:spPr>
            <a:xfrm>
              <a:off x="3477010" y="5066822"/>
              <a:ext cx="684863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사각형: 둥근 모서리 133">
              <a:extLst>
                <a:ext uri="{FF2B5EF4-FFF2-40B4-BE49-F238E27FC236}">
                  <a16:creationId xmlns:a16="http://schemas.microsoft.com/office/drawing/2014/main" id="{FB644121-E302-49F9-A705-F895F3A67C37}"/>
                </a:ext>
              </a:extLst>
            </p:cNvPr>
            <p:cNvSpPr/>
            <p:nvPr/>
          </p:nvSpPr>
          <p:spPr>
            <a:xfrm rot="1438918">
              <a:off x="2641438" y="3903538"/>
              <a:ext cx="1334790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사각형: 둥근 모서리 134">
              <a:extLst>
                <a:ext uri="{FF2B5EF4-FFF2-40B4-BE49-F238E27FC236}">
                  <a16:creationId xmlns:a16="http://schemas.microsoft.com/office/drawing/2014/main" id="{F0BFB61A-20B2-4AC0-90D8-28B8DC02B0EE}"/>
                </a:ext>
              </a:extLst>
            </p:cNvPr>
            <p:cNvSpPr/>
            <p:nvPr/>
          </p:nvSpPr>
          <p:spPr>
            <a:xfrm rot="5400000">
              <a:off x="2214141" y="3752880"/>
              <a:ext cx="1263325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사각형: 둥근 모서리 135">
              <a:extLst>
                <a:ext uri="{FF2B5EF4-FFF2-40B4-BE49-F238E27FC236}">
                  <a16:creationId xmlns:a16="http://schemas.microsoft.com/office/drawing/2014/main" id="{509706C8-F419-45A1-8BDD-A8A9E86FB27C}"/>
                </a:ext>
              </a:extLst>
            </p:cNvPr>
            <p:cNvSpPr/>
            <p:nvPr/>
          </p:nvSpPr>
          <p:spPr>
            <a:xfrm rot="5400000">
              <a:off x="441820" y="2263411"/>
              <a:ext cx="2371301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사각형: 둥근 모서리 136">
              <a:extLst>
                <a:ext uri="{FF2B5EF4-FFF2-40B4-BE49-F238E27FC236}">
                  <a16:creationId xmlns:a16="http://schemas.microsoft.com/office/drawing/2014/main" id="{D9702210-C68A-4E26-B691-B801C5DDEC3B}"/>
                </a:ext>
              </a:extLst>
            </p:cNvPr>
            <p:cNvSpPr/>
            <p:nvPr/>
          </p:nvSpPr>
          <p:spPr>
            <a:xfrm rot="5400000">
              <a:off x="9999188" y="3712302"/>
              <a:ext cx="1344482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사각형: 둥근 모서리 137">
              <a:extLst>
                <a:ext uri="{FF2B5EF4-FFF2-40B4-BE49-F238E27FC236}">
                  <a16:creationId xmlns:a16="http://schemas.microsoft.com/office/drawing/2014/main" id="{6AF869C6-224C-44F4-B98C-8C202A577828}"/>
                </a:ext>
              </a:extLst>
            </p:cNvPr>
            <p:cNvSpPr/>
            <p:nvPr/>
          </p:nvSpPr>
          <p:spPr>
            <a:xfrm>
              <a:off x="1424627" y="3250451"/>
              <a:ext cx="9434494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사각형: 둥근 모서리 138">
              <a:extLst>
                <a:ext uri="{FF2B5EF4-FFF2-40B4-BE49-F238E27FC236}">
                  <a16:creationId xmlns:a16="http://schemas.microsoft.com/office/drawing/2014/main" id="{C1FAFE59-95EF-4614-8D27-35BEE4C37AE8}"/>
                </a:ext>
              </a:extLst>
            </p:cNvPr>
            <p:cNvSpPr/>
            <p:nvPr/>
          </p:nvSpPr>
          <p:spPr>
            <a:xfrm>
              <a:off x="1424627" y="1273554"/>
              <a:ext cx="6855838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사각형: 둥근 모서리 139">
              <a:extLst>
                <a:ext uri="{FF2B5EF4-FFF2-40B4-BE49-F238E27FC236}">
                  <a16:creationId xmlns:a16="http://schemas.microsoft.com/office/drawing/2014/main" id="{DE5EDD7B-64C6-4782-B301-766E3E768AF7}"/>
                </a:ext>
              </a:extLst>
            </p:cNvPr>
            <p:cNvSpPr/>
            <p:nvPr/>
          </p:nvSpPr>
          <p:spPr>
            <a:xfrm>
              <a:off x="3520534" y="4174000"/>
              <a:ext cx="7338587" cy="42108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제목 1">
              <a:extLst>
                <a:ext uri="{FF2B5EF4-FFF2-40B4-BE49-F238E27FC236}">
                  <a16:creationId xmlns:a16="http://schemas.microsoft.com/office/drawing/2014/main" id="{27D9ABAD-6761-464E-B2C0-8BE5C342B5CA}"/>
                </a:ext>
              </a:extLst>
            </p:cNvPr>
            <p:cNvSpPr txBox="1">
              <a:spLocks/>
            </p:cNvSpPr>
            <p:nvPr/>
          </p:nvSpPr>
          <p:spPr>
            <a:xfrm>
              <a:off x="3408777" y="402967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#1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142" name="제목 1">
              <a:extLst>
                <a:ext uri="{FF2B5EF4-FFF2-40B4-BE49-F238E27FC236}">
                  <a16:creationId xmlns:a16="http://schemas.microsoft.com/office/drawing/2014/main" id="{0122DFCE-55F0-4B23-A6EB-DE7D24422A23}"/>
                </a:ext>
              </a:extLst>
            </p:cNvPr>
            <p:cNvSpPr txBox="1">
              <a:spLocks/>
            </p:cNvSpPr>
            <p:nvPr/>
          </p:nvSpPr>
          <p:spPr>
            <a:xfrm>
              <a:off x="10160884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중곡</a:t>
              </a:r>
            </a:p>
          </p:txBody>
        </p:sp>
        <p:sp>
          <p:nvSpPr>
            <p:cNvPr id="143" name="제목 1">
              <a:extLst>
                <a:ext uri="{FF2B5EF4-FFF2-40B4-BE49-F238E27FC236}">
                  <a16:creationId xmlns:a16="http://schemas.microsoft.com/office/drawing/2014/main" id="{341E835A-2D4B-40CA-9F8A-DD1992C1A9B0}"/>
                </a:ext>
              </a:extLst>
            </p:cNvPr>
            <p:cNvSpPr txBox="1">
              <a:spLocks/>
            </p:cNvSpPr>
            <p:nvPr/>
          </p:nvSpPr>
          <p:spPr>
            <a:xfrm>
              <a:off x="8679640" y="408188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군자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44" name="제목 1">
              <a:extLst>
                <a:ext uri="{FF2B5EF4-FFF2-40B4-BE49-F238E27FC236}">
                  <a16:creationId xmlns:a16="http://schemas.microsoft.com/office/drawing/2014/main" id="{25E80BCC-7C25-4EBE-A18C-6619D06E1C23}"/>
                </a:ext>
              </a:extLst>
            </p:cNvPr>
            <p:cNvSpPr txBox="1">
              <a:spLocks/>
            </p:cNvSpPr>
            <p:nvPr/>
          </p:nvSpPr>
          <p:spPr>
            <a:xfrm>
              <a:off x="4763009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마장</a:t>
              </a:r>
            </a:p>
          </p:txBody>
        </p:sp>
        <p:sp>
          <p:nvSpPr>
            <p:cNvPr id="145" name="제목 1">
              <a:extLst>
                <a:ext uri="{FF2B5EF4-FFF2-40B4-BE49-F238E27FC236}">
                  <a16:creationId xmlns:a16="http://schemas.microsoft.com/office/drawing/2014/main" id="{98D22330-B1F5-4FE2-A144-712FDEAFC69A}"/>
                </a:ext>
              </a:extLst>
            </p:cNvPr>
            <p:cNvSpPr txBox="1">
              <a:spLocks/>
            </p:cNvSpPr>
            <p:nvPr/>
          </p:nvSpPr>
          <p:spPr>
            <a:xfrm>
              <a:off x="6112489" y="407348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답십리</a:t>
              </a:r>
            </a:p>
          </p:txBody>
        </p:sp>
        <p:sp>
          <p:nvSpPr>
            <p:cNvPr id="146" name="제목 1">
              <a:extLst>
                <a:ext uri="{FF2B5EF4-FFF2-40B4-BE49-F238E27FC236}">
                  <a16:creationId xmlns:a16="http://schemas.microsoft.com/office/drawing/2014/main" id="{618DD040-A1E9-4B7A-9CF0-B39953AA3B48}"/>
                </a:ext>
              </a:extLst>
            </p:cNvPr>
            <p:cNvSpPr txBox="1">
              <a:spLocks/>
            </p:cNvSpPr>
            <p:nvPr/>
          </p:nvSpPr>
          <p:spPr>
            <a:xfrm>
              <a:off x="7517496" y="406813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장한평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47" name="제목 1">
              <a:extLst>
                <a:ext uri="{FF2B5EF4-FFF2-40B4-BE49-F238E27FC236}">
                  <a16:creationId xmlns:a16="http://schemas.microsoft.com/office/drawing/2014/main" id="{3F378B1B-9B05-446D-B038-0830B1A363AD}"/>
                </a:ext>
              </a:extLst>
            </p:cNvPr>
            <p:cNvSpPr txBox="1">
              <a:spLocks/>
            </p:cNvSpPr>
            <p:nvPr/>
          </p:nvSpPr>
          <p:spPr>
            <a:xfrm>
              <a:off x="4223433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한양대</a:t>
              </a:r>
            </a:p>
          </p:txBody>
        </p:sp>
        <p:sp>
          <p:nvSpPr>
            <p:cNvPr id="148" name="제목 1">
              <a:extLst>
                <a:ext uri="{FF2B5EF4-FFF2-40B4-BE49-F238E27FC236}">
                  <a16:creationId xmlns:a16="http://schemas.microsoft.com/office/drawing/2014/main" id="{FE26BA0D-94D8-4D7B-A0E9-A6A69C427FAB}"/>
                </a:ext>
              </a:extLst>
            </p:cNvPr>
            <p:cNvSpPr txBox="1">
              <a:spLocks/>
            </p:cNvSpPr>
            <p:nvPr/>
          </p:nvSpPr>
          <p:spPr>
            <a:xfrm>
              <a:off x="5471520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뚝섬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49" name="제목 1">
              <a:extLst>
                <a:ext uri="{FF2B5EF4-FFF2-40B4-BE49-F238E27FC236}">
                  <a16:creationId xmlns:a16="http://schemas.microsoft.com/office/drawing/2014/main" id="{D42AB3AC-D59B-467D-AB18-F6F1A8E8BF7A}"/>
                </a:ext>
              </a:extLst>
            </p:cNvPr>
            <p:cNvSpPr txBox="1">
              <a:spLocks/>
            </p:cNvSpPr>
            <p:nvPr/>
          </p:nvSpPr>
          <p:spPr>
            <a:xfrm>
              <a:off x="6719607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성수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50" name="제목 1">
              <a:extLst>
                <a:ext uri="{FF2B5EF4-FFF2-40B4-BE49-F238E27FC236}">
                  <a16:creationId xmlns:a16="http://schemas.microsoft.com/office/drawing/2014/main" id="{5910C95F-4523-48E4-8CE3-7476277FE2D8}"/>
                </a:ext>
              </a:extLst>
            </p:cNvPr>
            <p:cNvSpPr txBox="1">
              <a:spLocks/>
            </p:cNvSpPr>
            <p:nvPr/>
          </p:nvSpPr>
          <p:spPr>
            <a:xfrm>
              <a:off x="7862446" y="500177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건대입구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51" name="제목 1">
              <a:extLst>
                <a:ext uri="{FF2B5EF4-FFF2-40B4-BE49-F238E27FC236}">
                  <a16:creationId xmlns:a16="http://schemas.microsoft.com/office/drawing/2014/main" id="{3333E1A4-3205-44EF-A8C9-AEF32F5620BB}"/>
                </a:ext>
              </a:extLst>
            </p:cNvPr>
            <p:cNvSpPr txBox="1">
              <a:spLocks/>
            </p:cNvSpPr>
            <p:nvPr/>
          </p:nvSpPr>
          <p:spPr>
            <a:xfrm>
              <a:off x="7944730" y="5785850"/>
              <a:ext cx="1331425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뚝섬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>
                  <a:latin typeface="+mn-lt"/>
                </a:rPr>
                <a:t>유원지</a:t>
              </a:r>
            </a:p>
          </p:txBody>
        </p:sp>
        <p:sp>
          <p:nvSpPr>
            <p:cNvPr id="152" name="제목 1">
              <a:extLst>
                <a:ext uri="{FF2B5EF4-FFF2-40B4-BE49-F238E27FC236}">
                  <a16:creationId xmlns:a16="http://schemas.microsoft.com/office/drawing/2014/main" id="{8A2A94F1-98D8-4031-955A-2ECE0E56A056}"/>
                </a:ext>
              </a:extLst>
            </p:cNvPr>
            <p:cNvSpPr txBox="1">
              <a:spLocks/>
            </p:cNvSpPr>
            <p:nvPr/>
          </p:nvSpPr>
          <p:spPr>
            <a:xfrm>
              <a:off x="6879042" y="581072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청담</a:t>
              </a:r>
            </a:p>
          </p:txBody>
        </p:sp>
        <p:sp>
          <p:nvSpPr>
            <p:cNvPr id="153" name="제목 1">
              <a:extLst>
                <a:ext uri="{FF2B5EF4-FFF2-40B4-BE49-F238E27FC236}">
                  <a16:creationId xmlns:a16="http://schemas.microsoft.com/office/drawing/2014/main" id="{1651435F-D5A5-439E-B9E1-057D58EB16F5}"/>
                </a:ext>
              </a:extLst>
            </p:cNvPr>
            <p:cNvSpPr txBox="1">
              <a:spLocks/>
            </p:cNvSpPr>
            <p:nvPr/>
          </p:nvSpPr>
          <p:spPr>
            <a:xfrm>
              <a:off x="5529621" y="582125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강남구청</a:t>
              </a:r>
            </a:p>
          </p:txBody>
        </p:sp>
        <p:sp>
          <p:nvSpPr>
            <p:cNvPr id="154" name="제목 1">
              <a:extLst>
                <a:ext uri="{FF2B5EF4-FFF2-40B4-BE49-F238E27FC236}">
                  <a16:creationId xmlns:a16="http://schemas.microsoft.com/office/drawing/2014/main" id="{73E7D156-F2E4-45F4-B1B4-38FF1F68292D}"/>
                </a:ext>
              </a:extLst>
            </p:cNvPr>
            <p:cNvSpPr txBox="1">
              <a:spLocks/>
            </p:cNvSpPr>
            <p:nvPr/>
          </p:nvSpPr>
          <p:spPr>
            <a:xfrm>
              <a:off x="3506058" y="58027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서울숲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55" name="제목 1">
              <a:extLst>
                <a:ext uri="{FF2B5EF4-FFF2-40B4-BE49-F238E27FC236}">
                  <a16:creationId xmlns:a16="http://schemas.microsoft.com/office/drawing/2014/main" id="{AC9FDDC2-EC25-41AE-BD3A-0D40351DB0EA}"/>
                </a:ext>
              </a:extLst>
            </p:cNvPr>
            <p:cNvSpPr txBox="1">
              <a:spLocks/>
            </p:cNvSpPr>
            <p:nvPr/>
          </p:nvSpPr>
          <p:spPr>
            <a:xfrm>
              <a:off x="9462698" y="498044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어린이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>
                  <a:latin typeface="+mn-lt"/>
                </a:rPr>
                <a:t>대공원</a:t>
              </a:r>
            </a:p>
          </p:txBody>
        </p:sp>
        <p:sp>
          <p:nvSpPr>
            <p:cNvPr id="156" name="제목 1">
              <a:extLst>
                <a:ext uri="{FF2B5EF4-FFF2-40B4-BE49-F238E27FC236}">
                  <a16:creationId xmlns:a16="http://schemas.microsoft.com/office/drawing/2014/main" id="{3EE66E72-9339-4DFD-A5FD-0AC466FFF26F}"/>
                </a:ext>
              </a:extLst>
            </p:cNvPr>
            <p:cNvSpPr txBox="1">
              <a:spLocks/>
            </p:cNvSpPr>
            <p:nvPr/>
          </p:nvSpPr>
          <p:spPr>
            <a:xfrm>
              <a:off x="9970685" y="3129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용마산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57" name="제목 1">
              <a:extLst>
                <a:ext uri="{FF2B5EF4-FFF2-40B4-BE49-F238E27FC236}">
                  <a16:creationId xmlns:a16="http://schemas.microsoft.com/office/drawing/2014/main" id="{E3A8F041-D749-4777-8BF7-C2026A0BF69F}"/>
                </a:ext>
              </a:extLst>
            </p:cNvPr>
            <p:cNvSpPr txBox="1">
              <a:spLocks/>
            </p:cNvSpPr>
            <p:nvPr/>
          </p:nvSpPr>
          <p:spPr>
            <a:xfrm>
              <a:off x="8757131" y="31620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사가정</a:t>
              </a:r>
            </a:p>
          </p:txBody>
        </p:sp>
        <p:sp>
          <p:nvSpPr>
            <p:cNvPr id="158" name="제목 1">
              <a:extLst>
                <a:ext uri="{FF2B5EF4-FFF2-40B4-BE49-F238E27FC236}">
                  <a16:creationId xmlns:a16="http://schemas.microsoft.com/office/drawing/2014/main" id="{D664FD63-6249-43CB-B3D2-08ED7DA1E91E}"/>
                </a:ext>
              </a:extLst>
            </p:cNvPr>
            <p:cNvSpPr txBox="1">
              <a:spLocks/>
            </p:cNvSpPr>
            <p:nvPr/>
          </p:nvSpPr>
          <p:spPr>
            <a:xfrm>
              <a:off x="7874340" y="3141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면목</a:t>
              </a:r>
            </a:p>
          </p:txBody>
        </p:sp>
        <p:sp>
          <p:nvSpPr>
            <p:cNvPr id="159" name="제목 1">
              <a:extLst>
                <a:ext uri="{FF2B5EF4-FFF2-40B4-BE49-F238E27FC236}">
                  <a16:creationId xmlns:a16="http://schemas.microsoft.com/office/drawing/2014/main" id="{510A7C6C-0A6C-4833-AA90-6585A04D3C1C}"/>
                </a:ext>
              </a:extLst>
            </p:cNvPr>
            <p:cNvSpPr txBox="1">
              <a:spLocks/>
            </p:cNvSpPr>
            <p:nvPr/>
          </p:nvSpPr>
          <p:spPr>
            <a:xfrm>
              <a:off x="8186131" y="247634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상봉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0" name="제목 1">
              <a:extLst>
                <a:ext uri="{FF2B5EF4-FFF2-40B4-BE49-F238E27FC236}">
                  <a16:creationId xmlns:a16="http://schemas.microsoft.com/office/drawing/2014/main" id="{8C9C8328-DD7F-4731-B1A6-5D27C57D2759}"/>
                </a:ext>
              </a:extLst>
            </p:cNvPr>
            <p:cNvSpPr txBox="1">
              <a:spLocks/>
            </p:cNvSpPr>
            <p:nvPr/>
          </p:nvSpPr>
          <p:spPr>
            <a:xfrm>
              <a:off x="5861735" y="31442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중랑</a:t>
              </a:r>
            </a:p>
          </p:txBody>
        </p:sp>
        <p:sp>
          <p:nvSpPr>
            <p:cNvPr id="161" name="제목 1">
              <a:extLst>
                <a:ext uri="{FF2B5EF4-FFF2-40B4-BE49-F238E27FC236}">
                  <a16:creationId xmlns:a16="http://schemas.microsoft.com/office/drawing/2014/main" id="{4F5F4B63-A6FC-449A-B3FD-B4549297227B}"/>
                </a:ext>
              </a:extLst>
            </p:cNvPr>
            <p:cNvSpPr txBox="1">
              <a:spLocks/>
            </p:cNvSpPr>
            <p:nvPr/>
          </p:nvSpPr>
          <p:spPr>
            <a:xfrm>
              <a:off x="4854995" y="315582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회기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2" name="제목 1">
              <a:extLst>
                <a:ext uri="{FF2B5EF4-FFF2-40B4-BE49-F238E27FC236}">
                  <a16:creationId xmlns:a16="http://schemas.microsoft.com/office/drawing/2014/main" id="{AB4C85CA-1FAB-4D1A-9292-AD0EFEBE4FF1}"/>
                </a:ext>
              </a:extLst>
            </p:cNvPr>
            <p:cNvSpPr txBox="1">
              <a:spLocks/>
            </p:cNvSpPr>
            <p:nvPr/>
          </p:nvSpPr>
          <p:spPr>
            <a:xfrm>
              <a:off x="3281279" y="277031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3" name="제목 1">
              <a:extLst>
                <a:ext uri="{FF2B5EF4-FFF2-40B4-BE49-F238E27FC236}">
                  <a16:creationId xmlns:a16="http://schemas.microsoft.com/office/drawing/2014/main" id="{196C4E32-608E-445C-B66B-601BB2A75C7B}"/>
                </a:ext>
              </a:extLst>
            </p:cNvPr>
            <p:cNvSpPr txBox="1">
              <a:spLocks/>
            </p:cNvSpPr>
            <p:nvPr/>
          </p:nvSpPr>
          <p:spPr>
            <a:xfrm>
              <a:off x="8485806" y="179348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중화</a:t>
              </a:r>
            </a:p>
          </p:txBody>
        </p:sp>
        <p:sp>
          <p:nvSpPr>
            <p:cNvPr id="164" name="제목 1">
              <a:extLst>
                <a:ext uri="{FF2B5EF4-FFF2-40B4-BE49-F238E27FC236}">
                  <a16:creationId xmlns:a16="http://schemas.microsoft.com/office/drawing/2014/main" id="{39BB97DF-A2B8-4511-AE33-0C44786A4D01}"/>
                </a:ext>
              </a:extLst>
            </p:cNvPr>
            <p:cNvSpPr txBox="1">
              <a:spLocks/>
            </p:cNvSpPr>
            <p:nvPr/>
          </p:nvSpPr>
          <p:spPr>
            <a:xfrm>
              <a:off x="7847732" y="120906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먹골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5" name="제목 1">
              <a:extLst>
                <a:ext uri="{FF2B5EF4-FFF2-40B4-BE49-F238E27FC236}">
                  <a16:creationId xmlns:a16="http://schemas.microsoft.com/office/drawing/2014/main" id="{514B1AF1-3E57-49F7-95F2-FA6127199283}"/>
                </a:ext>
              </a:extLst>
            </p:cNvPr>
            <p:cNvSpPr txBox="1">
              <a:spLocks/>
            </p:cNvSpPr>
            <p:nvPr/>
          </p:nvSpPr>
          <p:spPr>
            <a:xfrm>
              <a:off x="6478568" y="118622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태릉입구</a:t>
              </a:r>
            </a:p>
          </p:txBody>
        </p:sp>
        <p:sp>
          <p:nvSpPr>
            <p:cNvPr id="166" name="제목 1">
              <a:extLst>
                <a:ext uri="{FF2B5EF4-FFF2-40B4-BE49-F238E27FC236}">
                  <a16:creationId xmlns:a16="http://schemas.microsoft.com/office/drawing/2014/main" id="{05642960-DD75-4E16-92E3-D4B55CCF814E}"/>
                </a:ext>
              </a:extLst>
            </p:cNvPr>
            <p:cNvSpPr txBox="1">
              <a:spLocks/>
            </p:cNvSpPr>
            <p:nvPr/>
          </p:nvSpPr>
          <p:spPr>
            <a:xfrm>
              <a:off x="5342560" y="1174676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석계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7" name="제목 1">
              <a:extLst>
                <a:ext uri="{FF2B5EF4-FFF2-40B4-BE49-F238E27FC236}">
                  <a16:creationId xmlns:a16="http://schemas.microsoft.com/office/drawing/2014/main" id="{7C87EBEF-EA67-4294-8371-0508F2E44893}"/>
                </a:ext>
              </a:extLst>
            </p:cNvPr>
            <p:cNvSpPr txBox="1">
              <a:spLocks/>
            </p:cNvSpPr>
            <p:nvPr/>
          </p:nvSpPr>
          <p:spPr>
            <a:xfrm>
              <a:off x="5290127" y="18222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신이문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8" name="제목 1">
              <a:extLst>
                <a:ext uri="{FF2B5EF4-FFF2-40B4-BE49-F238E27FC236}">
                  <a16:creationId xmlns:a16="http://schemas.microsoft.com/office/drawing/2014/main" id="{4F90D8F0-C35D-4920-940C-429F7C792E73}"/>
                </a:ext>
              </a:extLst>
            </p:cNvPr>
            <p:cNvSpPr txBox="1">
              <a:spLocks/>
            </p:cNvSpPr>
            <p:nvPr/>
          </p:nvSpPr>
          <p:spPr>
            <a:xfrm>
              <a:off x="4712845" y="211704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외대앞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69" name="제목 1">
              <a:extLst>
                <a:ext uri="{FF2B5EF4-FFF2-40B4-BE49-F238E27FC236}">
                  <a16:creationId xmlns:a16="http://schemas.microsoft.com/office/drawing/2014/main" id="{A826042F-6924-47CB-B514-88546651C3DC}"/>
                </a:ext>
              </a:extLst>
            </p:cNvPr>
            <p:cNvSpPr txBox="1">
              <a:spLocks/>
            </p:cNvSpPr>
            <p:nvPr/>
          </p:nvSpPr>
          <p:spPr>
            <a:xfrm>
              <a:off x="4233756" y="120004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돌곶이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70" name="제목 1">
              <a:extLst>
                <a:ext uri="{FF2B5EF4-FFF2-40B4-BE49-F238E27FC236}">
                  <a16:creationId xmlns:a16="http://schemas.microsoft.com/office/drawing/2014/main" id="{9B646036-01FA-47B5-9CFB-BCECBE789AAF}"/>
                </a:ext>
              </a:extLst>
            </p:cNvPr>
            <p:cNvSpPr txBox="1">
              <a:spLocks/>
            </p:cNvSpPr>
            <p:nvPr/>
          </p:nvSpPr>
          <p:spPr>
            <a:xfrm>
              <a:off x="3206004" y="119857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상월곡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71" name="제목 1">
              <a:extLst>
                <a:ext uri="{FF2B5EF4-FFF2-40B4-BE49-F238E27FC236}">
                  <a16:creationId xmlns:a16="http://schemas.microsoft.com/office/drawing/2014/main" id="{34D08014-5E42-4206-B76B-04C21360627B}"/>
                </a:ext>
              </a:extLst>
            </p:cNvPr>
            <p:cNvSpPr txBox="1">
              <a:spLocks/>
            </p:cNvSpPr>
            <p:nvPr/>
          </p:nvSpPr>
          <p:spPr>
            <a:xfrm>
              <a:off x="2497550" y="121093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월곡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72" name="제목 1">
              <a:extLst>
                <a:ext uri="{FF2B5EF4-FFF2-40B4-BE49-F238E27FC236}">
                  <a16:creationId xmlns:a16="http://schemas.microsoft.com/office/drawing/2014/main" id="{A1CA3B60-76BA-4BC1-BCD6-9653C4C56F6D}"/>
                </a:ext>
              </a:extLst>
            </p:cNvPr>
            <p:cNvSpPr txBox="1">
              <a:spLocks/>
            </p:cNvSpPr>
            <p:nvPr/>
          </p:nvSpPr>
          <p:spPr>
            <a:xfrm>
              <a:off x="1449600" y="119857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고려대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73" name="제목 1">
              <a:extLst>
                <a:ext uri="{FF2B5EF4-FFF2-40B4-BE49-F238E27FC236}">
                  <a16:creationId xmlns:a16="http://schemas.microsoft.com/office/drawing/2014/main" id="{52044891-3819-4061-BC8A-91F346E453CC}"/>
                </a:ext>
              </a:extLst>
            </p:cNvPr>
            <p:cNvSpPr txBox="1">
              <a:spLocks/>
            </p:cNvSpPr>
            <p:nvPr/>
          </p:nvSpPr>
          <p:spPr>
            <a:xfrm>
              <a:off x="1332286" y="1819964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안암</a:t>
              </a:r>
            </a:p>
          </p:txBody>
        </p:sp>
        <p:sp>
          <p:nvSpPr>
            <p:cNvPr id="174" name="제목 1">
              <a:extLst>
                <a:ext uri="{FF2B5EF4-FFF2-40B4-BE49-F238E27FC236}">
                  <a16:creationId xmlns:a16="http://schemas.microsoft.com/office/drawing/2014/main" id="{606B92D3-910A-4929-B91F-8455FCAB04C2}"/>
                </a:ext>
              </a:extLst>
            </p:cNvPr>
            <p:cNvSpPr txBox="1">
              <a:spLocks/>
            </p:cNvSpPr>
            <p:nvPr/>
          </p:nvSpPr>
          <p:spPr>
            <a:xfrm>
              <a:off x="1342120" y="245499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보문</a:t>
              </a:r>
            </a:p>
          </p:txBody>
        </p:sp>
        <p:sp>
          <p:nvSpPr>
            <p:cNvPr id="175" name="제목 1">
              <a:extLst>
                <a:ext uri="{FF2B5EF4-FFF2-40B4-BE49-F238E27FC236}">
                  <a16:creationId xmlns:a16="http://schemas.microsoft.com/office/drawing/2014/main" id="{331CA9B9-E1A5-44DF-AB22-CFC383C11152}"/>
                </a:ext>
              </a:extLst>
            </p:cNvPr>
            <p:cNvSpPr txBox="1">
              <a:spLocks/>
            </p:cNvSpPr>
            <p:nvPr/>
          </p:nvSpPr>
          <p:spPr>
            <a:xfrm>
              <a:off x="1426989" y="311467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신설동</a:t>
              </a:r>
            </a:p>
          </p:txBody>
        </p:sp>
        <p:sp>
          <p:nvSpPr>
            <p:cNvPr id="176" name="제목 1">
              <a:extLst>
                <a:ext uri="{FF2B5EF4-FFF2-40B4-BE49-F238E27FC236}">
                  <a16:creationId xmlns:a16="http://schemas.microsoft.com/office/drawing/2014/main" id="{F3F346BD-AD46-4EC4-A700-E147A7FFC28D}"/>
                </a:ext>
              </a:extLst>
            </p:cNvPr>
            <p:cNvSpPr txBox="1">
              <a:spLocks/>
            </p:cNvSpPr>
            <p:nvPr/>
          </p:nvSpPr>
          <p:spPr>
            <a:xfrm>
              <a:off x="2381226" y="309381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제기동</a:t>
              </a:r>
            </a:p>
          </p:txBody>
        </p:sp>
        <p:sp>
          <p:nvSpPr>
            <p:cNvPr id="177" name="제목 1">
              <a:extLst>
                <a:ext uri="{FF2B5EF4-FFF2-40B4-BE49-F238E27FC236}">
                  <a16:creationId xmlns:a16="http://schemas.microsoft.com/office/drawing/2014/main" id="{3B30BEE9-41E1-47AE-AA5C-F1170B8303DA}"/>
                </a:ext>
              </a:extLst>
            </p:cNvPr>
            <p:cNvSpPr txBox="1">
              <a:spLocks/>
            </p:cNvSpPr>
            <p:nvPr/>
          </p:nvSpPr>
          <p:spPr>
            <a:xfrm>
              <a:off x="3557621" y="4265159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400" dirty="0" err="1">
                  <a:solidFill>
                    <a:srgbClr val="FF0000"/>
                  </a:solidFill>
                  <a:latin typeface="+mn-lt"/>
                </a:rPr>
                <a:t>출발역</a:t>
              </a:r>
              <a:endParaRPr lang="ko-KR" altLang="en-US" sz="1400" dirty="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178" name="제목 1">
              <a:extLst>
                <a:ext uri="{FF2B5EF4-FFF2-40B4-BE49-F238E27FC236}">
                  <a16:creationId xmlns:a16="http://schemas.microsoft.com/office/drawing/2014/main" id="{A6A85172-9B52-43E9-8D26-F80472671778}"/>
                </a:ext>
              </a:extLst>
            </p:cNvPr>
            <p:cNvSpPr txBox="1">
              <a:spLocks/>
            </p:cNvSpPr>
            <p:nvPr/>
          </p:nvSpPr>
          <p:spPr>
            <a:xfrm>
              <a:off x="10170965" y="431990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400">
                  <a:solidFill>
                    <a:srgbClr val="FF0000"/>
                  </a:solidFill>
                  <a:latin typeface="+mn-lt"/>
                </a:rPr>
                <a:t>도착역</a:t>
              </a:r>
              <a:endParaRPr lang="ko-KR" altLang="en-US" sz="1400" dirty="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179" name="제목 1">
              <a:extLst>
                <a:ext uri="{FF2B5EF4-FFF2-40B4-BE49-F238E27FC236}">
                  <a16:creationId xmlns:a16="http://schemas.microsoft.com/office/drawing/2014/main" id="{928F67BF-5DAD-452B-8116-56884B3025F9}"/>
                </a:ext>
              </a:extLst>
            </p:cNvPr>
            <p:cNvSpPr txBox="1">
              <a:spLocks/>
            </p:cNvSpPr>
            <p:nvPr/>
          </p:nvSpPr>
          <p:spPr>
            <a:xfrm>
              <a:off x="4561839" y="5836032"/>
              <a:ext cx="1331425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>
                  <a:latin typeface="+mn-lt"/>
                </a:rPr>
                <a:t>압구정</a:t>
              </a:r>
              <a:endParaRPr lang="en-US" altLang="ko-KR" sz="1800" dirty="0">
                <a:latin typeface="+mn-lt"/>
              </a:endParaRPr>
            </a:p>
            <a:p>
              <a:r>
                <a:rPr lang="ko-KR" altLang="en-US" sz="1800" dirty="0" err="1">
                  <a:latin typeface="+mn-lt"/>
                </a:rPr>
                <a:t>로데오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80" name="제목 1">
              <a:extLst>
                <a:ext uri="{FF2B5EF4-FFF2-40B4-BE49-F238E27FC236}">
                  <a16:creationId xmlns:a16="http://schemas.microsoft.com/office/drawing/2014/main" id="{9D2DE05E-EA21-435A-A799-B439374DD5BC}"/>
                </a:ext>
              </a:extLst>
            </p:cNvPr>
            <p:cNvSpPr txBox="1">
              <a:spLocks/>
            </p:cNvSpPr>
            <p:nvPr/>
          </p:nvSpPr>
          <p:spPr>
            <a:xfrm>
              <a:off x="5556241" y="415018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1" name="제목 1">
              <a:extLst>
                <a:ext uri="{FF2B5EF4-FFF2-40B4-BE49-F238E27FC236}">
                  <a16:creationId xmlns:a16="http://schemas.microsoft.com/office/drawing/2014/main" id="{B8214D6A-A968-4753-931F-6879DF559BA8}"/>
                </a:ext>
              </a:extLst>
            </p:cNvPr>
            <p:cNvSpPr txBox="1">
              <a:spLocks/>
            </p:cNvSpPr>
            <p:nvPr/>
          </p:nvSpPr>
          <p:spPr>
            <a:xfrm>
              <a:off x="6965989" y="415018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2" name="제목 1">
              <a:extLst>
                <a:ext uri="{FF2B5EF4-FFF2-40B4-BE49-F238E27FC236}">
                  <a16:creationId xmlns:a16="http://schemas.microsoft.com/office/drawing/2014/main" id="{B80E6DE4-71E6-4DD3-A8BF-D4F8A362C904}"/>
                </a:ext>
              </a:extLst>
            </p:cNvPr>
            <p:cNvSpPr txBox="1">
              <a:spLocks/>
            </p:cNvSpPr>
            <p:nvPr/>
          </p:nvSpPr>
          <p:spPr>
            <a:xfrm>
              <a:off x="6141874" y="507108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3" name="제목 1">
              <a:extLst>
                <a:ext uri="{FF2B5EF4-FFF2-40B4-BE49-F238E27FC236}">
                  <a16:creationId xmlns:a16="http://schemas.microsoft.com/office/drawing/2014/main" id="{1D1D82E7-0B8B-4567-8A5D-43BE36CF33B7}"/>
                </a:ext>
              </a:extLst>
            </p:cNvPr>
            <p:cNvSpPr txBox="1">
              <a:spLocks/>
            </p:cNvSpPr>
            <p:nvPr/>
          </p:nvSpPr>
          <p:spPr>
            <a:xfrm>
              <a:off x="5053558" y="506032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4" name="제목 1">
              <a:extLst>
                <a:ext uri="{FF2B5EF4-FFF2-40B4-BE49-F238E27FC236}">
                  <a16:creationId xmlns:a16="http://schemas.microsoft.com/office/drawing/2014/main" id="{28280083-EC2F-4195-81FE-87CC1AACB8BE}"/>
                </a:ext>
              </a:extLst>
            </p:cNvPr>
            <p:cNvSpPr txBox="1">
              <a:spLocks/>
            </p:cNvSpPr>
            <p:nvPr/>
          </p:nvSpPr>
          <p:spPr>
            <a:xfrm>
              <a:off x="7513637" y="588741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5" name="제목 1">
              <a:extLst>
                <a:ext uri="{FF2B5EF4-FFF2-40B4-BE49-F238E27FC236}">
                  <a16:creationId xmlns:a16="http://schemas.microsoft.com/office/drawing/2014/main" id="{C7D765C0-1AF0-4EE8-B57B-125704CF024A}"/>
                </a:ext>
              </a:extLst>
            </p:cNvPr>
            <p:cNvSpPr txBox="1">
              <a:spLocks/>
            </p:cNvSpPr>
            <p:nvPr/>
          </p:nvSpPr>
          <p:spPr>
            <a:xfrm>
              <a:off x="2192921" y="100768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6" name="제목 1">
              <a:extLst>
                <a:ext uri="{FF2B5EF4-FFF2-40B4-BE49-F238E27FC236}">
                  <a16:creationId xmlns:a16="http://schemas.microsoft.com/office/drawing/2014/main" id="{F7915E51-30AF-46E0-BD66-DA2FE76F37DF}"/>
                </a:ext>
              </a:extLst>
            </p:cNvPr>
            <p:cNvSpPr txBox="1">
              <a:spLocks/>
            </p:cNvSpPr>
            <p:nvPr/>
          </p:nvSpPr>
          <p:spPr>
            <a:xfrm>
              <a:off x="2980812" y="10608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7" name="제목 1">
              <a:extLst>
                <a:ext uri="{FF2B5EF4-FFF2-40B4-BE49-F238E27FC236}">
                  <a16:creationId xmlns:a16="http://schemas.microsoft.com/office/drawing/2014/main" id="{8ED91B58-DF00-4393-8EDA-A9F30A056312}"/>
                </a:ext>
              </a:extLst>
            </p:cNvPr>
            <p:cNvSpPr txBox="1">
              <a:spLocks/>
            </p:cNvSpPr>
            <p:nvPr/>
          </p:nvSpPr>
          <p:spPr>
            <a:xfrm>
              <a:off x="3938735" y="10608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88" name="제목 1">
              <a:extLst>
                <a:ext uri="{FF2B5EF4-FFF2-40B4-BE49-F238E27FC236}">
                  <a16:creationId xmlns:a16="http://schemas.microsoft.com/office/drawing/2014/main" id="{1D60F0E1-DBB4-46E1-95F0-9511730C9C5F}"/>
                </a:ext>
              </a:extLst>
            </p:cNvPr>
            <p:cNvSpPr txBox="1">
              <a:spLocks/>
            </p:cNvSpPr>
            <p:nvPr/>
          </p:nvSpPr>
          <p:spPr>
            <a:xfrm>
              <a:off x="5907088" y="159682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 err="1">
                  <a:latin typeface="+mn-lt"/>
                </a:rPr>
                <a:t>석계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89" name="제목 1">
              <a:extLst>
                <a:ext uri="{FF2B5EF4-FFF2-40B4-BE49-F238E27FC236}">
                  <a16:creationId xmlns:a16="http://schemas.microsoft.com/office/drawing/2014/main" id="{0AD3F8AE-BD8B-4CCD-9DA0-B91A78E3B4FD}"/>
                </a:ext>
              </a:extLst>
            </p:cNvPr>
            <p:cNvSpPr txBox="1">
              <a:spLocks/>
            </p:cNvSpPr>
            <p:nvPr/>
          </p:nvSpPr>
          <p:spPr>
            <a:xfrm>
              <a:off x="10480811" y="371113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90" name="제목 1">
              <a:extLst>
                <a:ext uri="{FF2B5EF4-FFF2-40B4-BE49-F238E27FC236}">
                  <a16:creationId xmlns:a16="http://schemas.microsoft.com/office/drawing/2014/main" id="{5E454012-ABD6-4958-9370-09A6CA78F471}"/>
                </a:ext>
              </a:extLst>
            </p:cNvPr>
            <p:cNvSpPr txBox="1">
              <a:spLocks/>
            </p:cNvSpPr>
            <p:nvPr/>
          </p:nvSpPr>
          <p:spPr>
            <a:xfrm>
              <a:off x="9600245" y="323040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91" name="제목 1">
              <a:extLst>
                <a:ext uri="{FF2B5EF4-FFF2-40B4-BE49-F238E27FC236}">
                  <a16:creationId xmlns:a16="http://schemas.microsoft.com/office/drawing/2014/main" id="{14D6F7BF-B379-484C-AE50-09F564AEF934}"/>
                </a:ext>
              </a:extLst>
            </p:cNvPr>
            <p:cNvSpPr txBox="1">
              <a:spLocks/>
            </p:cNvSpPr>
            <p:nvPr/>
          </p:nvSpPr>
          <p:spPr>
            <a:xfrm>
              <a:off x="8389379" y="325323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192" name="제목 1">
              <a:extLst>
                <a:ext uri="{FF2B5EF4-FFF2-40B4-BE49-F238E27FC236}">
                  <a16:creationId xmlns:a16="http://schemas.microsoft.com/office/drawing/2014/main" id="{DC3B2A2E-EB64-4960-B9CA-F66D1D630EE6}"/>
                </a:ext>
              </a:extLst>
            </p:cNvPr>
            <p:cNvSpPr txBox="1">
              <a:spLocks/>
            </p:cNvSpPr>
            <p:nvPr/>
          </p:nvSpPr>
          <p:spPr>
            <a:xfrm>
              <a:off x="6751872" y="3110088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상봉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3" name="제목 1">
              <a:extLst>
                <a:ext uri="{FF2B5EF4-FFF2-40B4-BE49-F238E27FC236}">
                  <a16:creationId xmlns:a16="http://schemas.microsoft.com/office/drawing/2014/main" id="{E2B64E80-868A-4FAA-8097-605AC2FEB96A}"/>
                </a:ext>
              </a:extLst>
            </p:cNvPr>
            <p:cNvSpPr txBox="1">
              <a:spLocks/>
            </p:cNvSpPr>
            <p:nvPr/>
          </p:nvSpPr>
          <p:spPr>
            <a:xfrm>
              <a:off x="10725436" y="4750247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군자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4" name="제목 1">
              <a:extLst>
                <a:ext uri="{FF2B5EF4-FFF2-40B4-BE49-F238E27FC236}">
                  <a16:creationId xmlns:a16="http://schemas.microsoft.com/office/drawing/2014/main" id="{D98AEB73-E3CD-4299-A10D-4B3A5BAB4FB2}"/>
                </a:ext>
              </a:extLst>
            </p:cNvPr>
            <p:cNvSpPr txBox="1">
              <a:spLocks/>
            </p:cNvSpPr>
            <p:nvPr/>
          </p:nvSpPr>
          <p:spPr>
            <a:xfrm>
              <a:off x="8980490" y="5785850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건대입구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5" name="제목 1">
              <a:extLst>
                <a:ext uri="{FF2B5EF4-FFF2-40B4-BE49-F238E27FC236}">
                  <a16:creationId xmlns:a16="http://schemas.microsoft.com/office/drawing/2014/main" id="{D503A11E-AD01-4DF2-B0E5-3D28E40143C4}"/>
                </a:ext>
              </a:extLst>
            </p:cNvPr>
            <p:cNvSpPr txBox="1">
              <a:spLocks/>
            </p:cNvSpPr>
            <p:nvPr/>
          </p:nvSpPr>
          <p:spPr>
            <a:xfrm>
              <a:off x="4098102" y="248891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회기</a:t>
              </a:r>
              <a:r>
                <a:rPr lang="en-US" altLang="ko-KR" sz="1800" dirty="0">
                  <a:latin typeface="+mn-lt"/>
                </a:rPr>
                <a:t>#1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6" name="제목 1">
              <a:extLst>
                <a:ext uri="{FF2B5EF4-FFF2-40B4-BE49-F238E27FC236}">
                  <a16:creationId xmlns:a16="http://schemas.microsoft.com/office/drawing/2014/main" id="{1D7D4F4E-4C69-4FAC-AF16-F178FE317719}"/>
                </a:ext>
              </a:extLst>
            </p:cNvPr>
            <p:cNvSpPr txBox="1">
              <a:spLocks/>
            </p:cNvSpPr>
            <p:nvPr/>
          </p:nvSpPr>
          <p:spPr>
            <a:xfrm>
              <a:off x="3528111" y="3144282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#2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7" name="제목 1">
              <a:extLst>
                <a:ext uri="{FF2B5EF4-FFF2-40B4-BE49-F238E27FC236}">
                  <a16:creationId xmlns:a16="http://schemas.microsoft.com/office/drawing/2014/main" id="{42AC06B6-05FE-4D99-B271-66C6995C8CC7}"/>
                </a:ext>
              </a:extLst>
            </p:cNvPr>
            <p:cNvSpPr txBox="1">
              <a:spLocks/>
            </p:cNvSpPr>
            <p:nvPr/>
          </p:nvSpPr>
          <p:spPr>
            <a:xfrm>
              <a:off x="2344252" y="3602005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latin typeface="+mn-lt"/>
                </a:rPr>
                <a:t>청량리</a:t>
              </a:r>
              <a:r>
                <a:rPr lang="en-US" altLang="ko-KR" sz="1800" dirty="0">
                  <a:latin typeface="+mn-lt"/>
                </a:rPr>
                <a:t>#3</a:t>
              </a:r>
              <a:endParaRPr lang="ko-KR" altLang="en-US" sz="1800" dirty="0">
                <a:latin typeface="+mn-lt"/>
              </a:endParaRPr>
            </a:p>
          </p:txBody>
        </p:sp>
        <p:sp>
          <p:nvSpPr>
            <p:cNvPr id="198" name="제목 1">
              <a:extLst>
                <a:ext uri="{FF2B5EF4-FFF2-40B4-BE49-F238E27FC236}">
                  <a16:creationId xmlns:a16="http://schemas.microsoft.com/office/drawing/2014/main" id="{A6466E1C-EBD0-4762-88AD-61A543DD68EE}"/>
                </a:ext>
              </a:extLst>
            </p:cNvPr>
            <p:cNvSpPr txBox="1">
              <a:spLocks/>
            </p:cNvSpPr>
            <p:nvPr/>
          </p:nvSpPr>
          <p:spPr>
            <a:xfrm>
              <a:off x="3056689" y="4958813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#2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199" name="제목 1">
              <a:extLst>
                <a:ext uri="{FF2B5EF4-FFF2-40B4-BE49-F238E27FC236}">
                  <a16:creationId xmlns:a16="http://schemas.microsoft.com/office/drawing/2014/main" id="{E1A4FE0C-0071-483B-B7E6-163D29C40E48}"/>
                </a:ext>
              </a:extLst>
            </p:cNvPr>
            <p:cNvSpPr txBox="1">
              <a:spLocks/>
            </p:cNvSpPr>
            <p:nvPr/>
          </p:nvSpPr>
          <p:spPr>
            <a:xfrm>
              <a:off x="2136302" y="5794701"/>
              <a:ext cx="1132758" cy="69365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sz="1800" dirty="0">
                  <a:highlight>
                    <a:srgbClr val="FFFF00"/>
                  </a:highlight>
                  <a:latin typeface="+mn-lt"/>
                </a:rPr>
                <a:t>왕십리</a:t>
              </a:r>
              <a:r>
                <a:rPr lang="en-US" altLang="ko-KR" sz="1800" dirty="0">
                  <a:highlight>
                    <a:srgbClr val="FFFF00"/>
                  </a:highlight>
                  <a:latin typeface="+mn-lt"/>
                </a:rPr>
                <a:t>#3</a:t>
              </a:r>
              <a:endParaRPr lang="ko-KR" altLang="en-US" sz="1800" dirty="0">
                <a:highlight>
                  <a:srgbClr val="FFFF00"/>
                </a:highlight>
                <a:latin typeface="+mn-lt"/>
              </a:endParaRPr>
            </a:p>
          </p:txBody>
        </p:sp>
        <p:sp>
          <p:nvSpPr>
            <p:cNvPr id="200" name="제목 1">
              <a:extLst>
                <a:ext uri="{FF2B5EF4-FFF2-40B4-BE49-F238E27FC236}">
                  <a16:creationId xmlns:a16="http://schemas.microsoft.com/office/drawing/2014/main" id="{55D255C0-7B95-4234-B05C-68C909A22AE2}"/>
                </a:ext>
              </a:extLst>
            </p:cNvPr>
            <p:cNvSpPr txBox="1">
              <a:spLocks/>
            </p:cNvSpPr>
            <p:nvPr/>
          </p:nvSpPr>
          <p:spPr>
            <a:xfrm>
              <a:off x="1363053" y="16124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1" name="제목 1">
              <a:extLst>
                <a:ext uri="{FF2B5EF4-FFF2-40B4-BE49-F238E27FC236}">
                  <a16:creationId xmlns:a16="http://schemas.microsoft.com/office/drawing/2014/main" id="{9CFCC60E-106A-43BC-919E-A3EE71013F74}"/>
                </a:ext>
              </a:extLst>
            </p:cNvPr>
            <p:cNvSpPr txBox="1">
              <a:spLocks/>
            </p:cNvSpPr>
            <p:nvPr/>
          </p:nvSpPr>
          <p:spPr>
            <a:xfrm>
              <a:off x="1388905" y="2246508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2" name="제목 1">
              <a:extLst>
                <a:ext uri="{FF2B5EF4-FFF2-40B4-BE49-F238E27FC236}">
                  <a16:creationId xmlns:a16="http://schemas.microsoft.com/office/drawing/2014/main" id="{0ED44F5C-16B6-4C4A-ABD6-1306F98BD4BC}"/>
                </a:ext>
              </a:extLst>
            </p:cNvPr>
            <p:cNvSpPr txBox="1">
              <a:spLocks/>
            </p:cNvSpPr>
            <p:nvPr/>
          </p:nvSpPr>
          <p:spPr>
            <a:xfrm>
              <a:off x="4973011" y="10732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3" name="제목 1">
              <a:extLst>
                <a:ext uri="{FF2B5EF4-FFF2-40B4-BE49-F238E27FC236}">
                  <a16:creationId xmlns:a16="http://schemas.microsoft.com/office/drawing/2014/main" id="{965ED231-6CEC-41C7-B23A-7F5C5B3BAFE7}"/>
                </a:ext>
              </a:extLst>
            </p:cNvPr>
            <p:cNvSpPr txBox="1">
              <a:spLocks/>
            </p:cNvSpPr>
            <p:nvPr/>
          </p:nvSpPr>
          <p:spPr>
            <a:xfrm>
              <a:off x="6152619" y="1100247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4" name="제목 1">
              <a:extLst>
                <a:ext uri="{FF2B5EF4-FFF2-40B4-BE49-F238E27FC236}">
                  <a16:creationId xmlns:a16="http://schemas.microsoft.com/office/drawing/2014/main" id="{AA2E1760-B1FD-4E77-88F6-A67CACF00C47}"/>
                </a:ext>
              </a:extLst>
            </p:cNvPr>
            <p:cNvSpPr txBox="1">
              <a:spLocks/>
            </p:cNvSpPr>
            <p:nvPr/>
          </p:nvSpPr>
          <p:spPr>
            <a:xfrm>
              <a:off x="6026953" y="194612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5" name="제목 1">
              <a:extLst>
                <a:ext uri="{FF2B5EF4-FFF2-40B4-BE49-F238E27FC236}">
                  <a16:creationId xmlns:a16="http://schemas.microsoft.com/office/drawing/2014/main" id="{6281DBE9-C987-48B3-AE27-7701D552C925}"/>
                </a:ext>
              </a:extLst>
            </p:cNvPr>
            <p:cNvSpPr txBox="1">
              <a:spLocks/>
            </p:cNvSpPr>
            <p:nvPr/>
          </p:nvSpPr>
          <p:spPr>
            <a:xfrm>
              <a:off x="6649951" y="155952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9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6" name="제목 1">
              <a:extLst>
                <a:ext uri="{FF2B5EF4-FFF2-40B4-BE49-F238E27FC236}">
                  <a16:creationId xmlns:a16="http://schemas.microsoft.com/office/drawing/2014/main" id="{35952556-325A-4B61-9B0F-5B1A47B7C296}"/>
                </a:ext>
              </a:extLst>
            </p:cNvPr>
            <p:cNvSpPr txBox="1">
              <a:spLocks/>
            </p:cNvSpPr>
            <p:nvPr/>
          </p:nvSpPr>
          <p:spPr>
            <a:xfrm>
              <a:off x="5477993" y="222181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7" name="제목 1">
              <a:extLst>
                <a:ext uri="{FF2B5EF4-FFF2-40B4-BE49-F238E27FC236}">
                  <a16:creationId xmlns:a16="http://schemas.microsoft.com/office/drawing/2014/main" id="{B120AAB2-96B4-421A-ADD9-4001DB20E880}"/>
                </a:ext>
              </a:extLst>
            </p:cNvPr>
            <p:cNvSpPr txBox="1">
              <a:spLocks/>
            </p:cNvSpPr>
            <p:nvPr/>
          </p:nvSpPr>
          <p:spPr>
            <a:xfrm>
              <a:off x="4889865" y="252714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8" name="제목 1">
              <a:extLst>
                <a:ext uri="{FF2B5EF4-FFF2-40B4-BE49-F238E27FC236}">
                  <a16:creationId xmlns:a16="http://schemas.microsoft.com/office/drawing/2014/main" id="{F11702AC-123F-4258-88E5-A1FC8072916D}"/>
                </a:ext>
              </a:extLst>
            </p:cNvPr>
            <p:cNvSpPr txBox="1">
              <a:spLocks/>
            </p:cNvSpPr>
            <p:nvPr/>
          </p:nvSpPr>
          <p:spPr>
            <a:xfrm>
              <a:off x="4209666" y="280805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09" name="제목 1">
              <a:extLst>
                <a:ext uri="{FF2B5EF4-FFF2-40B4-BE49-F238E27FC236}">
                  <a16:creationId xmlns:a16="http://schemas.microsoft.com/office/drawing/2014/main" id="{AA7B4B12-28D5-4544-8B94-5272DCAA9021}"/>
                </a:ext>
              </a:extLst>
            </p:cNvPr>
            <p:cNvSpPr txBox="1">
              <a:spLocks/>
            </p:cNvSpPr>
            <p:nvPr/>
          </p:nvSpPr>
          <p:spPr>
            <a:xfrm>
              <a:off x="5617051" y="30077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3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0" name="제목 1">
              <a:extLst>
                <a:ext uri="{FF2B5EF4-FFF2-40B4-BE49-F238E27FC236}">
                  <a16:creationId xmlns:a16="http://schemas.microsoft.com/office/drawing/2014/main" id="{E621FD30-D928-44B2-A3EE-607580D5E466}"/>
                </a:ext>
              </a:extLst>
            </p:cNvPr>
            <p:cNvSpPr txBox="1">
              <a:spLocks/>
            </p:cNvSpPr>
            <p:nvPr/>
          </p:nvSpPr>
          <p:spPr>
            <a:xfrm>
              <a:off x="4585832" y="298414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1" name="제목 1">
              <a:extLst>
                <a:ext uri="{FF2B5EF4-FFF2-40B4-BE49-F238E27FC236}">
                  <a16:creationId xmlns:a16="http://schemas.microsoft.com/office/drawing/2014/main" id="{EDF49029-40FB-4BA1-A26C-CB032835649E}"/>
                </a:ext>
              </a:extLst>
            </p:cNvPr>
            <p:cNvSpPr txBox="1">
              <a:spLocks/>
            </p:cNvSpPr>
            <p:nvPr/>
          </p:nvSpPr>
          <p:spPr>
            <a:xfrm>
              <a:off x="10225931" y="5025013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2" name="제목 1">
              <a:extLst>
                <a:ext uri="{FF2B5EF4-FFF2-40B4-BE49-F238E27FC236}">
                  <a16:creationId xmlns:a16="http://schemas.microsoft.com/office/drawing/2014/main" id="{C4B56941-F757-49AD-8896-CBE5133364EE}"/>
                </a:ext>
              </a:extLst>
            </p:cNvPr>
            <p:cNvSpPr txBox="1">
              <a:spLocks/>
            </p:cNvSpPr>
            <p:nvPr/>
          </p:nvSpPr>
          <p:spPr>
            <a:xfrm>
              <a:off x="10832926" y="4437322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3" name="제목 1">
              <a:extLst>
                <a:ext uri="{FF2B5EF4-FFF2-40B4-BE49-F238E27FC236}">
                  <a16:creationId xmlns:a16="http://schemas.microsoft.com/office/drawing/2014/main" id="{E583F919-91C3-4CAD-83FE-5F82AE3D2AC0}"/>
                </a:ext>
              </a:extLst>
            </p:cNvPr>
            <p:cNvSpPr txBox="1">
              <a:spLocks/>
            </p:cNvSpPr>
            <p:nvPr/>
          </p:nvSpPr>
          <p:spPr>
            <a:xfrm>
              <a:off x="8343308" y="4156691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4" name="제목 1">
              <a:extLst>
                <a:ext uri="{FF2B5EF4-FFF2-40B4-BE49-F238E27FC236}">
                  <a16:creationId xmlns:a16="http://schemas.microsoft.com/office/drawing/2014/main" id="{3A29289D-A15E-4918-B170-3780950F6FF4}"/>
                </a:ext>
              </a:extLst>
            </p:cNvPr>
            <p:cNvSpPr txBox="1">
              <a:spLocks/>
            </p:cNvSpPr>
            <p:nvPr/>
          </p:nvSpPr>
          <p:spPr>
            <a:xfrm>
              <a:off x="9670504" y="420248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5" name="제목 1">
              <a:extLst>
                <a:ext uri="{FF2B5EF4-FFF2-40B4-BE49-F238E27FC236}">
                  <a16:creationId xmlns:a16="http://schemas.microsoft.com/office/drawing/2014/main" id="{3C1BEA88-B409-419F-8B0B-E8930E7BD64E}"/>
                </a:ext>
              </a:extLst>
            </p:cNvPr>
            <p:cNvSpPr txBox="1">
              <a:spLocks/>
            </p:cNvSpPr>
            <p:nvPr/>
          </p:nvSpPr>
          <p:spPr>
            <a:xfrm>
              <a:off x="8859847" y="5036153"/>
              <a:ext cx="60967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6" name="제목 1">
              <a:extLst>
                <a:ext uri="{FF2B5EF4-FFF2-40B4-BE49-F238E27FC236}">
                  <a16:creationId xmlns:a16="http://schemas.microsoft.com/office/drawing/2014/main" id="{30FCCC4E-FCE6-4CF5-892C-0592BECD359D}"/>
                </a:ext>
              </a:extLst>
            </p:cNvPr>
            <p:cNvSpPr txBox="1">
              <a:spLocks/>
            </p:cNvSpPr>
            <p:nvPr/>
          </p:nvSpPr>
          <p:spPr>
            <a:xfrm>
              <a:off x="7396961" y="505882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7" name="제목 1">
              <a:extLst>
                <a:ext uri="{FF2B5EF4-FFF2-40B4-BE49-F238E27FC236}">
                  <a16:creationId xmlns:a16="http://schemas.microsoft.com/office/drawing/2014/main" id="{39FE3847-7064-4595-A664-03C3C657ACB8}"/>
                </a:ext>
              </a:extLst>
            </p:cNvPr>
            <p:cNvSpPr txBox="1">
              <a:spLocks/>
            </p:cNvSpPr>
            <p:nvPr/>
          </p:nvSpPr>
          <p:spPr>
            <a:xfrm>
              <a:off x="8595761" y="579717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8" name="제목 1">
              <a:extLst>
                <a:ext uri="{FF2B5EF4-FFF2-40B4-BE49-F238E27FC236}">
                  <a16:creationId xmlns:a16="http://schemas.microsoft.com/office/drawing/2014/main" id="{025F54DE-5B57-4E9F-A02D-74EB8D4F6678}"/>
                </a:ext>
              </a:extLst>
            </p:cNvPr>
            <p:cNvSpPr txBox="1">
              <a:spLocks/>
            </p:cNvSpPr>
            <p:nvPr/>
          </p:nvSpPr>
          <p:spPr>
            <a:xfrm>
              <a:off x="9624897" y="546873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19" name="제목 1">
              <a:extLst>
                <a:ext uri="{FF2B5EF4-FFF2-40B4-BE49-F238E27FC236}">
                  <a16:creationId xmlns:a16="http://schemas.microsoft.com/office/drawing/2014/main" id="{44EE3E09-84CD-4999-9873-A1773367157C}"/>
                </a:ext>
              </a:extLst>
            </p:cNvPr>
            <p:cNvSpPr txBox="1">
              <a:spLocks/>
            </p:cNvSpPr>
            <p:nvPr/>
          </p:nvSpPr>
          <p:spPr>
            <a:xfrm>
              <a:off x="6529189" y="588325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0" name="제목 1">
              <a:extLst>
                <a:ext uri="{FF2B5EF4-FFF2-40B4-BE49-F238E27FC236}">
                  <a16:creationId xmlns:a16="http://schemas.microsoft.com/office/drawing/2014/main" id="{D6961C27-C049-465B-BD59-A4C3286EE6D0}"/>
                </a:ext>
              </a:extLst>
            </p:cNvPr>
            <p:cNvSpPr txBox="1">
              <a:spLocks/>
            </p:cNvSpPr>
            <p:nvPr/>
          </p:nvSpPr>
          <p:spPr>
            <a:xfrm>
              <a:off x="5287764" y="6245647"/>
              <a:ext cx="632963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1" name="제목 1">
              <a:extLst>
                <a:ext uri="{FF2B5EF4-FFF2-40B4-BE49-F238E27FC236}">
                  <a16:creationId xmlns:a16="http://schemas.microsoft.com/office/drawing/2014/main" id="{5348DFB5-7127-48B3-A73E-7015E156CBD1}"/>
                </a:ext>
              </a:extLst>
            </p:cNvPr>
            <p:cNvSpPr txBox="1">
              <a:spLocks/>
            </p:cNvSpPr>
            <p:nvPr/>
          </p:nvSpPr>
          <p:spPr>
            <a:xfrm>
              <a:off x="4231144" y="5883255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2" name="제목 1">
              <a:extLst>
                <a:ext uri="{FF2B5EF4-FFF2-40B4-BE49-F238E27FC236}">
                  <a16:creationId xmlns:a16="http://schemas.microsoft.com/office/drawing/2014/main" id="{FAC6071E-2482-4CC4-865D-B7FB1A873E7F}"/>
                </a:ext>
              </a:extLst>
            </p:cNvPr>
            <p:cNvSpPr txBox="1">
              <a:spLocks/>
            </p:cNvSpPr>
            <p:nvPr/>
          </p:nvSpPr>
          <p:spPr>
            <a:xfrm>
              <a:off x="2414785" y="5503937"/>
              <a:ext cx="65073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14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3" name="제목 1">
              <a:extLst>
                <a:ext uri="{FF2B5EF4-FFF2-40B4-BE49-F238E27FC236}">
                  <a16:creationId xmlns:a16="http://schemas.microsoft.com/office/drawing/2014/main" id="{7E6E56A2-497E-4C7E-9E64-71121173DF2D}"/>
                </a:ext>
              </a:extLst>
            </p:cNvPr>
            <p:cNvSpPr txBox="1">
              <a:spLocks/>
            </p:cNvSpPr>
            <p:nvPr/>
          </p:nvSpPr>
          <p:spPr>
            <a:xfrm>
              <a:off x="3119397" y="5903916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3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4" name="제목 1">
              <a:extLst>
                <a:ext uri="{FF2B5EF4-FFF2-40B4-BE49-F238E27FC236}">
                  <a16:creationId xmlns:a16="http://schemas.microsoft.com/office/drawing/2014/main" id="{DDFC6C20-3FF5-46C6-9D9D-947B7E8A9D52}"/>
                </a:ext>
              </a:extLst>
            </p:cNvPr>
            <p:cNvSpPr txBox="1">
              <a:spLocks/>
            </p:cNvSpPr>
            <p:nvPr/>
          </p:nvSpPr>
          <p:spPr>
            <a:xfrm>
              <a:off x="3916818" y="5318599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5" name="제목 1">
              <a:extLst>
                <a:ext uri="{FF2B5EF4-FFF2-40B4-BE49-F238E27FC236}">
                  <a16:creationId xmlns:a16="http://schemas.microsoft.com/office/drawing/2014/main" id="{609F635A-B2E8-48F7-98AD-E27BBED647A6}"/>
                </a:ext>
              </a:extLst>
            </p:cNvPr>
            <p:cNvSpPr txBox="1">
              <a:spLocks/>
            </p:cNvSpPr>
            <p:nvPr/>
          </p:nvSpPr>
          <p:spPr>
            <a:xfrm>
              <a:off x="4471376" y="4168577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6" name="제목 1">
              <a:extLst>
                <a:ext uri="{FF2B5EF4-FFF2-40B4-BE49-F238E27FC236}">
                  <a16:creationId xmlns:a16="http://schemas.microsoft.com/office/drawing/2014/main" id="{2FD35F95-E918-4FD0-A4C4-9501476F4447}"/>
                </a:ext>
              </a:extLst>
            </p:cNvPr>
            <p:cNvSpPr txBox="1">
              <a:spLocks/>
            </p:cNvSpPr>
            <p:nvPr/>
          </p:nvSpPr>
          <p:spPr>
            <a:xfrm>
              <a:off x="1383957" y="2846172"/>
              <a:ext cx="82547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7" name="제목 1">
              <a:extLst>
                <a:ext uri="{FF2B5EF4-FFF2-40B4-BE49-F238E27FC236}">
                  <a16:creationId xmlns:a16="http://schemas.microsoft.com/office/drawing/2014/main" id="{17B81297-FC1F-4172-8FE3-F072408B3670}"/>
                </a:ext>
              </a:extLst>
            </p:cNvPr>
            <p:cNvSpPr txBox="1">
              <a:spLocks/>
            </p:cNvSpPr>
            <p:nvPr/>
          </p:nvSpPr>
          <p:spPr>
            <a:xfrm>
              <a:off x="2121973" y="3031210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8" name="제목 1">
              <a:extLst>
                <a:ext uri="{FF2B5EF4-FFF2-40B4-BE49-F238E27FC236}">
                  <a16:creationId xmlns:a16="http://schemas.microsoft.com/office/drawing/2014/main" id="{CF5D9BED-16BC-4372-9A3B-6CE3404D3255}"/>
                </a:ext>
              </a:extLst>
            </p:cNvPr>
            <p:cNvSpPr txBox="1">
              <a:spLocks/>
            </p:cNvSpPr>
            <p:nvPr/>
          </p:nvSpPr>
          <p:spPr>
            <a:xfrm>
              <a:off x="2556844" y="3418737"/>
              <a:ext cx="632963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29" name="제목 1">
              <a:extLst>
                <a:ext uri="{FF2B5EF4-FFF2-40B4-BE49-F238E27FC236}">
                  <a16:creationId xmlns:a16="http://schemas.microsoft.com/office/drawing/2014/main" id="{9C2628CD-5B0A-4BDE-928D-70158874D08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3022585" y="2970702"/>
              <a:ext cx="1563284" cy="39107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0" name="제목 1">
              <a:extLst>
                <a:ext uri="{FF2B5EF4-FFF2-40B4-BE49-F238E27FC236}">
                  <a16:creationId xmlns:a16="http://schemas.microsoft.com/office/drawing/2014/main" id="{43B49547-9B93-4A9E-9288-CF1D3C8FA0BF}"/>
                </a:ext>
              </a:extLst>
            </p:cNvPr>
            <p:cNvSpPr txBox="1">
              <a:spLocks/>
            </p:cNvSpPr>
            <p:nvPr/>
          </p:nvSpPr>
          <p:spPr>
            <a:xfrm>
              <a:off x="2926709" y="4625383"/>
              <a:ext cx="68959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1" name="제목 1">
              <a:extLst>
                <a:ext uri="{FF2B5EF4-FFF2-40B4-BE49-F238E27FC236}">
                  <a16:creationId xmlns:a16="http://schemas.microsoft.com/office/drawing/2014/main" id="{1BEC7E12-4CBB-45EE-9FBB-A781764CDCAA}"/>
                </a:ext>
              </a:extLst>
            </p:cNvPr>
            <p:cNvSpPr txBox="1">
              <a:spLocks/>
            </p:cNvSpPr>
            <p:nvPr/>
          </p:nvSpPr>
          <p:spPr>
            <a:xfrm>
              <a:off x="3085730" y="3979212"/>
              <a:ext cx="63723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2" name="제목 1">
              <a:extLst>
                <a:ext uri="{FF2B5EF4-FFF2-40B4-BE49-F238E27FC236}">
                  <a16:creationId xmlns:a16="http://schemas.microsoft.com/office/drawing/2014/main" id="{AF7BEAD8-EC0F-4E5F-B653-DEC86B6C8286}"/>
                </a:ext>
              </a:extLst>
            </p:cNvPr>
            <p:cNvSpPr txBox="1">
              <a:spLocks/>
            </p:cNvSpPr>
            <p:nvPr/>
          </p:nvSpPr>
          <p:spPr>
            <a:xfrm>
              <a:off x="3142153" y="3253090"/>
              <a:ext cx="706102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15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3" name="제목 1">
              <a:extLst>
                <a:ext uri="{FF2B5EF4-FFF2-40B4-BE49-F238E27FC236}">
                  <a16:creationId xmlns:a16="http://schemas.microsoft.com/office/drawing/2014/main" id="{4D1D1D05-532D-42A0-A068-1503AEB261F1}"/>
                </a:ext>
              </a:extLst>
            </p:cNvPr>
            <p:cNvSpPr txBox="1">
              <a:spLocks/>
            </p:cNvSpPr>
            <p:nvPr/>
          </p:nvSpPr>
          <p:spPr>
            <a:xfrm>
              <a:off x="8155453" y="282991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4" name="제목 1">
              <a:extLst>
                <a:ext uri="{FF2B5EF4-FFF2-40B4-BE49-F238E27FC236}">
                  <a16:creationId xmlns:a16="http://schemas.microsoft.com/office/drawing/2014/main" id="{CB8AECDE-5547-426E-B835-15DFE7705DE9}"/>
                </a:ext>
              </a:extLst>
            </p:cNvPr>
            <p:cNvSpPr txBox="1">
              <a:spLocks/>
            </p:cNvSpPr>
            <p:nvPr/>
          </p:nvSpPr>
          <p:spPr>
            <a:xfrm>
              <a:off x="7544657" y="320569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1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5" name="제목 1">
              <a:extLst>
                <a:ext uri="{FF2B5EF4-FFF2-40B4-BE49-F238E27FC236}">
                  <a16:creationId xmlns:a16="http://schemas.microsoft.com/office/drawing/2014/main" id="{E62AF1D9-0B0C-43DF-A18D-9CE3F821ED7D}"/>
                </a:ext>
              </a:extLst>
            </p:cNvPr>
            <p:cNvSpPr txBox="1">
              <a:spLocks/>
            </p:cNvSpPr>
            <p:nvPr/>
          </p:nvSpPr>
          <p:spPr>
            <a:xfrm>
              <a:off x="6396504" y="3157985"/>
              <a:ext cx="610154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6" name="제목 1">
              <a:extLst>
                <a:ext uri="{FF2B5EF4-FFF2-40B4-BE49-F238E27FC236}">
                  <a16:creationId xmlns:a16="http://schemas.microsoft.com/office/drawing/2014/main" id="{E45A1F9C-82A7-4E89-92F9-6B866D5F1B73}"/>
                </a:ext>
              </a:extLst>
            </p:cNvPr>
            <p:cNvSpPr txBox="1">
              <a:spLocks/>
            </p:cNvSpPr>
            <p:nvPr/>
          </p:nvSpPr>
          <p:spPr>
            <a:xfrm>
              <a:off x="8369595" y="1545404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7" name="제목 1">
              <a:extLst>
                <a:ext uri="{FF2B5EF4-FFF2-40B4-BE49-F238E27FC236}">
                  <a16:creationId xmlns:a16="http://schemas.microsoft.com/office/drawing/2014/main" id="{A5ECC485-C362-41E0-B895-F047E0BF50A8}"/>
                </a:ext>
              </a:extLst>
            </p:cNvPr>
            <p:cNvSpPr txBox="1">
              <a:spLocks/>
            </p:cNvSpPr>
            <p:nvPr/>
          </p:nvSpPr>
          <p:spPr>
            <a:xfrm>
              <a:off x="7441746" y="1135509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7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  <p:sp>
          <p:nvSpPr>
            <p:cNvPr id="238" name="제목 1">
              <a:extLst>
                <a:ext uri="{FF2B5EF4-FFF2-40B4-BE49-F238E27FC236}">
                  <a16:creationId xmlns:a16="http://schemas.microsoft.com/office/drawing/2014/main" id="{39B05620-00C8-4AEC-819E-0AAF93D61609}"/>
                </a:ext>
              </a:extLst>
            </p:cNvPr>
            <p:cNvSpPr txBox="1">
              <a:spLocks/>
            </p:cNvSpPr>
            <p:nvPr/>
          </p:nvSpPr>
          <p:spPr>
            <a:xfrm>
              <a:off x="8510660" y="2236726"/>
              <a:ext cx="509760" cy="51654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2</a:t>
              </a:r>
              <a:r>
                <a:rPr lang="ko-KR" altLang="en-US" sz="1400" b="1" dirty="0">
                  <a:solidFill>
                    <a:schemeClr val="accent2">
                      <a:lumMod val="75000"/>
                    </a:schemeClr>
                  </a:solidFill>
                  <a:latin typeface="+mn-lt"/>
                </a:rPr>
                <a:t>분</a:t>
              </a:r>
            </a:p>
          </p:txBody>
        </p:sp>
      </p:grpSp>
      <p:sp>
        <p:nvSpPr>
          <p:cNvPr id="4" name="제목 1">
            <a:extLst>
              <a:ext uri="{FF2B5EF4-FFF2-40B4-BE49-F238E27FC236}">
                <a16:creationId xmlns:a16="http://schemas.microsoft.com/office/drawing/2014/main" id="{F7FAC74E-BBD5-4480-910B-E59FA17E23E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Show the entire process of Dijkstra’s algorithm for each case </a:t>
            </a:r>
            <a:endParaRPr lang="ko-KR" altLang="en-US" sz="2200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06B6C522-C099-409C-B9DE-6020D7432C39}"/>
              </a:ext>
            </a:extLst>
          </p:cNvPr>
          <p:cNvSpPr txBox="1">
            <a:spLocks/>
          </p:cNvSpPr>
          <p:nvPr/>
        </p:nvSpPr>
        <p:spPr>
          <a:xfrm>
            <a:off x="275912" y="579900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latin typeface="+mn-lt"/>
              </a:rPr>
              <a:t>Case #1 </a:t>
            </a:r>
            <a:endParaRPr lang="ko-KR" altLang="en-US" sz="1800" dirty="0">
              <a:latin typeface="+mn-lt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8051832-1F3A-4F0A-A587-FA6381471B53}"/>
              </a:ext>
            </a:extLst>
          </p:cNvPr>
          <p:cNvSpPr/>
          <p:nvPr/>
        </p:nvSpPr>
        <p:spPr>
          <a:xfrm rot="1872028">
            <a:off x="2955222" y="3777037"/>
            <a:ext cx="1056427" cy="296584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제목 1">
            <a:extLst>
              <a:ext uri="{FF2B5EF4-FFF2-40B4-BE49-F238E27FC236}">
                <a16:creationId xmlns:a16="http://schemas.microsoft.com/office/drawing/2014/main" id="{4F0A82BC-39A6-4D9B-90DD-674403136E45}"/>
              </a:ext>
            </a:extLst>
          </p:cNvPr>
          <p:cNvSpPr txBox="1">
            <a:spLocks/>
          </p:cNvSpPr>
          <p:nvPr/>
        </p:nvSpPr>
        <p:spPr>
          <a:xfrm>
            <a:off x="2266836" y="6150386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>
                <a:solidFill>
                  <a:srgbClr val="FF0000"/>
                </a:solidFill>
                <a:latin typeface="+mn-lt"/>
              </a:rPr>
              <a:t>0</a:t>
            </a:r>
            <a:endParaRPr lang="ko-KR" altLang="en-US" sz="18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22" name="제목 1">
            <a:extLst>
              <a:ext uri="{FF2B5EF4-FFF2-40B4-BE49-F238E27FC236}">
                <a16:creationId xmlns:a16="http://schemas.microsoft.com/office/drawing/2014/main" id="{C4322BDF-AECD-4458-BA00-AB5D1207168F}"/>
              </a:ext>
            </a:extLst>
          </p:cNvPr>
          <p:cNvSpPr txBox="1">
            <a:spLocks/>
          </p:cNvSpPr>
          <p:nvPr/>
        </p:nvSpPr>
        <p:spPr>
          <a:xfrm>
            <a:off x="3476129" y="6184063"/>
            <a:ext cx="1132758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1800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3252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72E3500-EE75-4173-8C42-3D00B84D69BD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#4: </a:t>
            </a:r>
            <a:r>
              <a:rPr lang="en-US" altLang="ko-KR" sz="2200" dirty="0"/>
              <a:t>Let’s consider subway accidents as below</a:t>
            </a:r>
          </a:p>
        </p:txBody>
      </p:sp>
    </p:spTree>
    <p:extLst>
      <p:ext uri="{BB962C8B-B14F-4D97-AF65-F5344CB8AC3E}">
        <p14:creationId xmlns:p14="http://schemas.microsoft.com/office/powerpoint/2010/main" val="3464571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084DD80-83E7-4B1B-AEEC-E61CBB4F2F81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#4-1: </a:t>
            </a:r>
            <a:r>
              <a:rPr lang="en-US" altLang="ko-KR" sz="2200" dirty="0"/>
              <a:t>Let’s assume subway accident stopping operation of a station</a:t>
            </a: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403988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D7A459D-B2FF-48E1-88AB-182AEE628ECE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#4-2-1: </a:t>
            </a:r>
            <a:r>
              <a:rPr lang="en-US" altLang="ko-KR" sz="2200" dirty="0"/>
              <a:t>Find 3 cases of shortest path in Case #1</a:t>
            </a:r>
          </a:p>
        </p:txBody>
      </p:sp>
    </p:spTree>
    <p:extLst>
      <p:ext uri="{BB962C8B-B14F-4D97-AF65-F5344CB8AC3E}">
        <p14:creationId xmlns:p14="http://schemas.microsoft.com/office/powerpoint/2010/main" val="3573254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2A2B586F-21AE-4664-A0D4-7088257ADE40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#4-2-2: </a:t>
            </a:r>
            <a:r>
              <a:rPr lang="en-US" altLang="ko-KR" sz="2200" dirty="0"/>
              <a:t>Find 3 cases of shortest path in Case #2</a:t>
            </a:r>
          </a:p>
        </p:txBody>
      </p:sp>
    </p:spTree>
    <p:extLst>
      <p:ext uri="{BB962C8B-B14F-4D97-AF65-F5344CB8AC3E}">
        <p14:creationId xmlns:p14="http://schemas.microsoft.com/office/powerpoint/2010/main" val="24711857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FF02BC74-A43B-4D8C-A596-3B717954C350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#4-3: </a:t>
            </a:r>
            <a:r>
              <a:rPr lang="en-US" altLang="ko-KR" sz="2200" dirty="0"/>
              <a:t>Tuning Dijkstra’s algorithm</a:t>
            </a:r>
          </a:p>
        </p:txBody>
      </p:sp>
    </p:spTree>
    <p:extLst>
      <p:ext uri="{BB962C8B-B14F-4D97-AF65-F5344CB8AC3E}">
        <p14:creationId xmlns:p14="http://schemas.microsoft.com/office/powerpoint/2010/main" val="4213772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9772680-2413-4D59-90BC-2F8773ACDCB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#1: </a:t>
            </a:r>
            <a:r>
              <a:rPr lang="en-US" altLang="ko-KR" sz="2200" dirty="0"/>
              <a:t>Propose a way to represent hexadecimal number on 12-segment display</a:t>
            </a:r>
          </a:p>
        </p:txBody>
      </p:sp>
      <p:sp>
        <p:nvSpPr>
          <p:cNvPr id="25" name="육각형 24">
            <a:extLst>
              <a:ext uri="{FF2B5EF4-FFF2-40B4-BE49-F238E27FC236}">
                <a16:creationId xmlns:a16="http://schemas.microsoft.com/office/drawing/2014/main" id="{971B022D-E2BA-4B9A-A86D-CED9021CA5F1}"/>
              </a:ext>
            </a:extLst>
          </p:cNvPr>
          <p:cNvSpPr/>
          <p:nvPr/>
        </p:nvSpPr>
        <p:spPr>
          <a:xfrm>
            <a:off x="558923" y="799724"/>
            <a:ext cx="1570447" cy="208075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육각형 25">
            <a:extLst>
              <a:ext uri="{FF2B5EF4-FFF2-40B4-BE49-F238E27FC236}">
                <a16:creationId xmlns:a16="http://schemas.microsoft.com/office/drawing/2014/main" id="{54E47559-CD25-4740-87E8-76A9DDCA7470}"/>
              </a:ext>
            </a:extLst>
          </p:cNvPr>
          <p:cNvSpPr/>
          <p:nvPr/>
        </p:nvSpPr>
        <p:spPr>
          <a:xfrm rot="5400000">
            <a:off x="-47167" y="1454720"/>
            <a:ext cx="1179087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육각형 26">
            <a:extLst>
              <a:ext uri="{FF2B5EF4-FFF2-40B4-BE49-F238E27FC236}">
                <a16:creationId xmlns:a16="http://schemas.microsoft.com/office/drawing/2014/main" id="{593FA449-2FC2-4126-A413-CCF18C114F09}"/>
              </a:ext>
            </a:extLst>
          </p:cNvPr>
          <p:cNvSpPr/>
          <p:nvPr/>
        </p:nvSpPr>
        <p:spPr>
          <a:xfrm rot="5400000">
            <a:off x="1523282" y="1454720"/>
            <a:ext cx="1179087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육각형 27">
            <a:extLst>
              <a:ext uri="{FF2B5EF4-FFF2-40B4-BE49-F238E27FC236}">
                <a16:creationId xmlns:a16="http://schemas.microsoft.com/office/drawing/2014/main" id="{88FF37A0-A149-4662-BA70-9C14C7A6A8AE}"/>
              </a:ext>
            </a:extLst>
          </p:cNvPr>
          <p:cNvSpPr/>
          <p:nvPr/>
        </p:nvSpPr>
        <p:spPr>
          <a:xfrm rot="5400000">
            <a:off x="-47167" y="2674986"/>
            <a:ext cx="1179087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육각형 28">
            <a:extLst>
              <a:ext uri="{FF2B5EF4-FFF2-40B4-BE49-F238E27FC236}">
                <a16:creationId xmlns:a16="http://schemas.microsoft.com/office/drawing/2014/main" id="{33C4EDEF-0802-4477-B734-9691B0CB1148}"/>
              </a:ext>
            </a:extLst>
          </p:cNvPr>
          <p:cNvSpPr/>
          <p:nvPr/>
        </p:nvSpPr>
        <p:spPr>
          <a:xfrm rot="5400000">
            <a:off x="1539828" y="2674986"/>
            <a:ext cx="1179087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육각형 29">
            <a:extLst>
              <a:ext uri="{FF2B5EF4-FFF2-40B4-BE49-F238E27FC236}">
                <a16:creationId xmlns:a16="http://schemas.microsoft.com/office/drawing/2014/main" id="{DF69DE99-7E0E-4DA1-8B69-138865203102}"/>
              </a:ext>
            </a:extLst>
          </p:cNvPr>
          <p:cNvSpPr/>
          <p:nvPr/>
        </p:nvSpPr>
        <p:spPr>
          <a:xfrm>
            <a:off x="550651" y="2080678"/>
            <a:ext cx="749120" cy="208075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육각형 30">
            <a:extLst>
              <a:ext uri="{FF2B5EF4-FFF2-40B4-BE49-F238E27FC236}">
                <a16:creationId xmlns:a16="http://schemas.microsoft.com/office/drawing/2014/main" id="{366DC9B9-561D-426B-8665-42665D328F6C}"/>
              </a:ext>
            </a:extLst>
          </p:cNvPr>
          <p:cNvSpPr/>
          <p:nvPr/>
        </p:nvSpPr>
        <p:spPr>
          <a:xfrm>
            <a:off x="567196" y="3300943"/>
            <a:ext cx="1570447" cy="208075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육각형 33">
            <a:extLst>
              <a:ext uri="{FF2B5EF4-FFF2-40B4-BE49-F238E27FC236}">
                <a16:creationId xmlns:a16="http://schemas.microsoft.com/office/drawing/2014/main" id="{4BB90619-10E2-48E1-9E1F-781C58C5121B}"/>
              </a:ext>
            </a:extLst>
          </p:cNvPr>
          <p:cNvSpPr/>
          <p:nvPr/>
        </p:nvSpPr>
        <p:spPr>
          <a:xfrm rot="3466497">
            <a:off x="426552" y="1446516"/>
            <a:ext cx="1119940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육각형 35">
            <a:extLst>
              <a:ext uri="{FF2B5EF4-FFF2-40B4-BE49-F238E27FC236}">
                <a16:creationId xmlns:a16="http://schemas.microsoft.com/office/drawing/2014/main" id="{6592CB83-D2EE-4E58-A906-CA7E80D78113}"/>
              </a:ext>
            </a:extLst>
          </p:cNvPr>
          <p:cNvSpPr/>
          <p:nvPr/>
        </p:nvSpPr>
        <p:spPr>
          <a:xfrm rot="18133503" flipH="1">
            <a:off x="1084672" y="1446517"/>
            <a:ext cx="1119940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육각형 37">
            <a:extLst>
              <a:ext uri="{FF2B5EF4-FFF2-40B4-BE49-F238E27FC236}">
                <a16:creationId xmlns:a16="http://schemas.microsoft.com/office/drawing/2014/main" id="{72E54E51-6DD4-4DF4-94B1-D9EA3FC50B44}"/>
              </a:ext>
            </a:extLst>
          </p:cNvPr>
          <p:cNvSpPr/>
          <p:nvPr/>
        </p:nvSpPr>
        <p:spPr>
          <a:xfrm rot="18133503" flipV="1">
            <a:off x="443097" y="2695574"/>
            <a:ext cx="1119940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육각형 38">
            <a:extLst>
              <a:ext uri="{FF2B5EF4-FFF2-40B4-BE49-F238E27FC236}">
                <a16:creationId xmlns:a16="http://schemas.microsoft.com/office/drawing/2014/main" id="{42065F2B-3D1B-43AE-AD90-47F4CDC693F7}"/>
              </a:ext>
            </a:extLst>
          </p:cNvPr>
          <p:cNvSpPr/>
          <p:nvPr/>
        </p:nvSpPr>
        <p:spPr>
          <a:xfrm rot="3466497" flipH="1" flipV="1">
            <a:off x="1101217" y="2695574"/>
            <a:ext cx="1119940" cy="198547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8DEBB81-15F7-4FE3-80A6-DD393AB8837E}"/>
              </a:ext>
            </a:extLst>
          </p:cNvPr>
          <p:cNvSpPr txBox="1"/>
          <p:nvPr/>
        </p:nvSpPr>
        <p:spPr>
          <a:xfrm>
            <a:off x="1193001" y="704222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a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E4DF37-AA91-4CCA-B6B8-B2EEB12ABCD4}"/>
              </a:ext>
            </a:extLst>
          </p:cNvPr>
          <p:cNvSpPr txBox="1"/>
          <p:nvPr/>
        </p:nvSpPr>
        <p:spPr>
          <a:xfrm>
            <a:off x="1950852" y="1388704"/>
            <a:ext cx="609427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b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2296EAC-CC23-47FE-85A3-ACA31B01986C}"/>
              </a:ext>
            </a:extLst>
          </p:cNvPr>
          <p:cNvSpPr txBox="1"/>
          <p:nvPr/>
        </p:nvSpPr>
        <p:spPr>
          <a:xfrm>
            <a:off x="1981803" y="2611180"/>
            <a:ext cx="609427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E511B6-6EEB-4485-BA9F-DAFDC963BDC1}"/>
              </a:ext>
            </a:extLst>
          </p:cNvPr>
          <p:cNvSpPr txBox="1"/>
          <p:nvPr/>
        </p:nvSpPr>
        <p:spPr>
          <a:xfrm>
            <a:off x="1170782" y="3209237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89FF9F-192F-49D2-B134-9E92969DF3F2}"/>
              </a:ext>
            </a:extLst>
          </p:cNvPr>
          <p:cNvSpPr txBox="1"/>
          <p:nvPr/>
        </p:nvSpPr>
        <p:spPr>
          <a:xfrm>
            <a:off x="392490" y="2611180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e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AE1523-DA53-4CB5-844D-6D2753485FB7}"/>
              </a:ext>
            </a:extLst>
          </p:cNvPr>
          <p:cNvSpPr txBox="1"/>
          <p:nvPr/>
        </p:nvSpPr>
        <p:spPr>
          <a:xfrm>
            <a:off x="417081" y="1404032"/>
            <a:ext cx="609427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f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5" name="제목 1">
            <a:extLst>
              <a:ext uri="{FF2B5EF4-FFF2-40B4-BE49-F238E27FC236}">
                <a16:creationId xmlns:a16="http://schemas.microsoft.com/office/drawing/2014/main" id="{10FFA9A1-F8F0-4B7A-AB61-13A309FCAC99}"/>
              </a:ext>
            </a:extLst>
          </p:cNvPr>
          <p:cNvSpPr txBox="1">
            <a:spLocks/>
          </p:cNvSpPr>
          <p:nvPr/>
        </p:nvSpPr>
        <p:spPr>
          <a:xfrm>
            <a:off x="276894" y="3653694"/>
            <a:ext cx="3105777" cy="952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New display built on decimal number display</a:t>
            </a:r>
            <a:endParaRPr lang="en-US" altLang="ko-KR" sz="2200" dirty="0"/>
          </a:p>
        </p:txBody>
      </p:sp>
      <p:sp>
        <p:nvSpPr>
          <p:cNvPr id="336" name="육각형 335">
            <a:extLst>
              <a:ext uri="{FF2B5EF4-FFF2-40B4-BE49-F238E27FC236}">
                <a16:creationId xmlns:a16="http://schemas.microsoft.com/office/drawing/2014/main" id="{47AE2CD6-BCFF-42D7-85CA-F1F5E4B6DE04}"/>
              </a:ext>
            </a:extLst>
          </p:cNvPr>
          <p:cNvSpPr/>
          <p:nvPr/>
        </p:nvSpPr>
        <p:spPr>
          <a:xfrm>
            <a:off x="1345647" y="2093062"/>
            <a:ext cx="749120" cy="208075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6F8D0415-4A69-4DE5-9E88-7F89CAE6BECF}"/>
              </a:ext>
            </a:extLst>
          </p:cNvPr>
          <p:cNvSpPr txBox="1"/>
          <p:nvPr/>
        </p:nvSpPr>
        <p:spPr>
          <a:xfrm>
            <a:off x="733958" y="1960690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g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B7D27F58-2E8C-48DC-98C2-F331734164C7}"/>
              </a:ext>
            </a:extLst>
          </p:cNvPr>
          <p:cNvSpPr txBox="1"/>
          <p:nvPr/>
        </p:nvSpPr>
        <p:spPr>
          <a:xfrm>
            <a:off x="1569780" y="2010490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CB70AD59-945D-4EF2-8B8A-D7EF1ACE9E26}"/>
              </a:ext>
            </a:extLst>
          </p:cNvPr>
          <p:cNvSpPr txBox="1"/>
          <p:nvPr/>
        </p:nvSpPr>
        <p:spPr>
          <a:xfrm>
            <a:off x="876699" y="1372201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</a:rPr>
              <a:t>i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539B1EBC-3B51-4C6D-8A6C-6DA66DB76947}"/>
              </a:ext>
            </a:extLst>
          </p:cNvPr>
          <p:cNvSpPr txBox="1"/>
          <p:nvPr/>
        </p:nvSpPr>
        <p:spPr>
          <a:xfrm>
            <a:off x="1519444" y="1368100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j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AE26FBB4-7F25-49C6-AD87-9C3DB80893F5}"/>
              </a:ext>
            </a:extLst>
          </p:cNvPr>
          <p:cNvSpPr txBox="1"/>
          <p:nvPr/>
        </p:nvSpPr>
        <p:spPr>
          <a:xfrm>
            <a:off x="1560300" y="2666646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k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1B1E9471-0CB1-4EE1-9408-6DFA69025868}"/>
              </a:ext>
            </a:extLst>
          </p:cNvPr>
          <p:cNvSpPr txBox="1"/>
          <p:nvPr/>
        </p:nvSpPr>
        <p:spPr>
          <a:xfrm>
            <a:off x="861922" y="2657893"/>
            <a:ext cx="609426" cy="297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l</a:t>
            </a:r>
            <a:endParaRPr lang="ko-KR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382" name="표 6">
            <a:extLst>
              <a:ext uri="{FF2B5EF4-FFF2-40B4-BE49-F238E27FC236}">
                <a16:creationId xmlns:a16="http://schemas.microsoft.com/office/drawing/2014/main" id="{CAA8300C-C67E-4078-9A98-560E9C7219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2241145"/>
              </p:ext>
            </p:extLst>
          </p:nvPr>
        </p:nvGraphicFramePr>
        <p:xfrm>
          <a:off x="2598059" y="667657"/>
          <a:ext cx="9434286" cy="594704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72381">
                  <a:extLst>
                    <a:ext uri="{9D8B030D-6E8A-4147-A177-3AD203B41FA5}">
                      <a16:colId xmlns:a16="http://schemas.microsoft.com/office/drawing/2014/main" val="993822789"/>
                    </a:ext>
                  </a:extLst>
                </a:gridCol>
                <a:gridCol w="1572381">
                  <a:extLst>
                    <a:ext uri="{9D8B030D-6E8A-4147-A177-3AD203B41FA5}">
                      <a16:colId xmlns:a16="http://schemas.microsoft.com/office/drawing/2014/main" val="2014029711"/>
                    </a:ext>
                  </a:extLst>
                </a:gridCol>
                <a:gridCol w="1572381">
                  <a:extLst>
                    <a:ext uri="{9D8B030D-6E8A-4147-A177-3AD203B41FA5}">
                      <a16:colId xmlns:a16="http://schemas.microsoft.com/office/drawing/2014/main" val="2224538646"/>
                    </a:ext>
                  </a:extLst>
                </a:gridCol>
                <a:gridCol w="1572381">
                  <a:extLst>
                    <a:ext uri="{9D8B030D-6E8A-4147-A177-3AD203B41FA5}">
                      <a16:colId xmlns:a16="http://schemas.microsoft.com/office/drawing/2014/main" val="2762850928"/>
                    </a:ext>
                  </a:extLst>
                </a:gridCol>
                <a:gridCol w="1572381">
                  <a:extLst>
                    <a:ext uri="{9D8B030D-6E8A-4147-A177-3AD203B41FA5}">
                      <a16:colId xmlns:a16="http://schemas.microsoft.com/office/drawing/2014/main" val="1772886060"/>
                    </a:ext>
                  </a:extLst>
                </a:gridCol>
                <a:gridCol w="1572381">
                  <a:extLst>
                    <a:ext uri="{9D8B030D-6E8A-4147-A177-3AD203B41FA5}">
                      <a16:colId xmlns:a16="http://schemas.microsoft.com/office/drawing/2014/main" val="1800615848"/>
                    </a:ext>
                  </a:extLst>
                </a:gridCol>
              </a:tblGrid>
              <a:tr h="159902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431877"/>
                  </a:ext>
                </a:extLst>
              </a:tr>
              <a:tr h="33302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111111000000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011000000000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110110110000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111100110000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011001110000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5007616"/>
                  </a:ext>
                </a:extLst>
              </a:tr>
              <a:tr h="1662458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13763"/>
                  </a:ext>
                </a:extLst>
              </a:tr>
              <a:tr h="33302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101101110000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101111110000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111000000000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111111110000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111101110000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8564647"/>
                  </a:ext>
                </a:extLst>
              </a:tr>
              <a:tr h="164924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663318"/>
                  </a:ext>
                </a:extLst>
              </a:tr>
              <a:tr h="2775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000011101010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100111100110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100111000000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000011001001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100111110000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100011110000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3137992"/>
                  </a:ext>
                </a:extLst>
              </a:tr>
            </a:tbl>
          </a:graphicData>
        </a:graphic>
      </p:graphicFrame>
      <p:sp>
        <p:nvSpPr>
          <p:cNvPr id="383" name="TextBox 382">
            <a:extLst>
              <a:ext uri="{FF2B5EF4-FFF2-40B4-BE49-F238E27FC236}">
                <a16:creationId xmlns:a16="http://schemas.microsoft.com/office/drawing/2014/main" id="{BAD34082-58CD-4A53-8046-7FAC4EA074C0}"/>
              </a:ext>
            </a:extLst>
          </p:cNvPr>
          <p:cNvSpPr txBox="1"/>
          <p:nvPr/>
        </p:nvSpPr>
        <p:spPr>
          <a:xfrm>
            <a:off x="5069083" y="1088210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84" name="육각형 383">
            <a:extLst>
              <a:ext uri="{FF2B5EF4-FFF2-40B4-BE49-F238E27FC236}">
                <a16:creationId xmlns:a16="http://schemas.microsoft.com/office/drawing/2014/main" id="{1AE7AAB0-982B-42D4-8BE7-37C2B44A7A9F}"/>
              </a:ext>
            </a:extLst>
          </p:cNvPr>
          <p:cNvSpPr/>
          <p:nvPr/>
        </p:nvSpPr>
        <p:spPr>
          <a:xfrm>
            <a:off x="4512275" y="72573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5" name="육각형 384">
            <a:extLst>
              <a:ext uri="{FF2B5EF4-FFF2-40B4-BE49-F238E27FC236}">
                <a16:creationId xmlns:a16="http://schemas.microsoft.com/office/drawing/2014/main" id="{4BC379B6-EEA5-49C7-BFD6-D40050DC2958}"/>
              </a:ext>
            </a:extLst>
          </p:cNvPr>
          <p:cNvSpPr/>
          <p:nvPr/>
        </p:nvSpPr>
        <p:spPr>
          <a:xfrm rot="5400000">
            <a:off x="4184330" y="1075531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6" name="육각형 385">
            <a:extLst>
              <a:ext uri="{FF2B5EF4-FFF2-40B4-BE49-F238E27FC236}">
                <a16:creationId xmlns:a16="http://schemas.microsoft.com/office/drawing/2014/main" id="{8E042C43-A0A1-48B8-B23B-67DE02823DA8}"/>
              </a:ext>
            </a:extLst>
          </p:cNvPr>
          <p:cNvSpPr/>
          <p:nvPr/>
        </p:nvSpPr>
        <p:spPr>
          <a:xfrm rot="5400000">
            <a:off x="5094236" y="1075531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7" name="육각형 386">
            <a:extLst>
              <a:ext uri="{FF2B5EF4-FFF2-40B4-BE49-F238E27FC236}">
                <a16:creationId xmlns:a16="http://schemas.microsoft.com/office/drawing/2014/main" id="{BAA4A1F3-416B-4140-9E7C-E0B53C7A5C80}"/>
              </a:ext>
            </a:extLst>
          </p:cNvPr>
          <p:cNvSpPr/>
          <p:nvPr/>
        </p:nvSpPr>
        <p:spPr>
          <a:xfrm rot="5400000">
            <a:off x="4184330" y="17344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8" name="육각형 387">
            <a:extLst>
              <a:ext uri="{FF2B5EF4-FFF2-40B4-BE49-F238E27FC236}">
                <a16:creationId xmlns:a16="http://schemas.microsoft.com/office/drawing/2014/main" id="{3C90E1ED-FCCD-4F78-B67F-B84C3EA01E88}"/>
              </a:ext>
            </a:extLst>
          </p:cNvPr>
          <p:cNvSpPr/>
          <p:nvPr/>
        </p:nvSpPr>
        <p:spPr>
          <a:xfrm rot="5400000">
            <a:off x="5103823" y="17344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9" name="육각형 388">
            <a:extLst>
              <a:ext uri="{FF2B5EF4-FFF2-40B4-BE49-F238E27FC236}">
                <a16:creationId xmlns:a16="http://schemas.microsoft.com/office/drawing/2014/main" id="{0A674361-0AAF-484E-A260-17C95B21BFB9}"/>
              </a:ext>
            </a:extLst>
          </p:cNvPr>
          <p:cNvSpPr/>
          <p:nvPr/>
        </p:nvSpPr>
        <p:spPr>
          <a:xfrm>
            <a:off x="4507482" y="1417463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0" name="육각형 389">
            <a:extLst>
              <a:ext uri="{FF2B5EF4-FFF2-40B4-BE49-F238E27FC236}">
                <a16:creationId xmlns:a16="http://schemas.microsoft.com/office/drawing/2014/main" id="{A35F4BC0-441C-4D72-9D1A-F0974FEDA5DA}"/>
              </a:ext>
            </a:extLst>
          </p:cNvPr>
          <p:cNvSpPr/>
          <p:nvPr/>
        </p:nvSpPr>
        <p:spPr>
          <a:xfrm>
            <a:off x="4517068" y="2076416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1" name="육각형 390">
            <a:extLst>
              <a:ext uri="{FF2B5EF4-FFF2-40B4-BE49-F238E27FC236}">
                <a16:creationId xmlns:a16="http://schemas.microsoft.com/office/drawing/2014/main" id="{582F02D4-542E-42D1-9C69-074751AB8F77}"/>
              </a:ext>
            </a:extLst>
          </p:cNvPr>
          <p:cNvSpPr/>
          <p:nvPr/>
        </p:nvSpPr>
        <p:spPr>
          <a:xfrm rot="3466497">
            <a:off x="4457634" y="107110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2" name="육각형 391">
            <a:extLst>
              <a:ext uri="{FF2B5EF4-FFF2-40B4-BE49-F238E27FC236}">
                <a16:creationId xmlns:a16="http://schemas.microsoft.com/office/drawing/2014/main" id="{596FD16A-9D09-41FC-9C12-4AC52DE559A7}"/>
              </a:ext>
            </a:extLst>
          </p:cNvPr>
          <p:cNvSpPr/>
          <p:nvPr/>
        </p:nvSpPr>
        <p:spPr>
          <a:xfrm rot="18133503" flipH="1">
            <a:off x="4838944" y="107110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3" name="육각형 392">
            <a:extLst>
              <a:ext uri="{FF2B5EF4-FFF2-40B4-BE49-F238E27FC236}">
                <a16:creationId xmlns:a16="http://schemas.microsoft.com/office/drawing/2014/main" id="{7F641D8A-8459-46BF-8D8C-4DF5C22BD9DB}"/>
              </a:ext>
            </a:extLst>
          </p:cNvPr>
          <p:cNvSpPr/>
          <p:nvPr/>
        </p:nvSpPr>
        <p:spPr>
          <a:xfrm rot="18133503" flipV="1">
            <a:off x="4467221" y="1745602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4" name="육각형 393">
            <a:extLst>
              <a:ext uri="{FF2B5EF4-FFF2-40B4-BE49-F238E27FC236}">
                <a16:creationId xmlns:a16="http://schemas.microsoft.com/office/drawing/2014/main" id="{D33EB318-0FF4-45D2-9E63-48DBAECC2C73}"/>
              </a:ext>
            </a:extLst>
          </p:cNvPr>
          <p:cNvSpPr/>
          <p:nvPr/>
        </p:nvSpPr>
        <p:spPr>
          <a:xfrm rot="3466497" flipH="1" flipV="1">
            <a:off x="4848530" y="1745602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908AE5F-3437-48EE-958C-94D35DD84B78}"/>
              </a:ext>
            </a:extLst>
          </p:cNvPr>
          <p:cNvSpPr txBox="1"/>
          <p:nvPr/>
        </p:nvSpPr>
        <p:spPr>
          <a:xfrm>
            <a:off x="6627314" y="1104596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96" name="육각형 395">
            <a:extLst>
              <a:ext uri="{FF2B5EF4-FFF2-40B4-BE49-F238E27FC236}">
                <a16:creationId xmlns:a16="http://schemas.microsoft.com/office/drawing/2014/main" id="{222AFF02-0FEC-458A-8EEB-CC00C4131449}"/>
              </a:ext>
            </a:extLst>
          </p:cNvPr>
          <p:cNvSpPr/>
          <p:nvPr/>
        </p:nvSpPr>
        <p:spPr>
          <a:xfrm>
            <a:off x="6070506" y="742124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7" name="육각형 396">
            <a:extLst>
              <a:ext uri="{FF2B5EF4-FFF2-40B4-BE49-F238E27FC236}">
                <a16:creationId xmlns:a16="http://schemas.microsoft.com/office/drawing/2014/main" id="{FBE08D09-EF70-431F-97A5-A0C90D4B0F1A}"/>
              </a:ext>
            </a:extLst>
          </p:cNvPr>
          <p:cNvSpPr/>
          <p:nvPr/>
        </p:nvSpPr>
        <p:spPr>
          <a:xfrm rot="5400000">
            <a:off x="5742561" y="109191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8" name="육각형 397">
            <a:extLst>
              <a:ext uri="{FF2B5EF4-FFF2-40B4-BE49-F238E27FC236}">
                <a16:creationId xmlns:a16="http://schemas.microsoft.com/office/drawing/2014/main" id="{D045CB2E-A709-4DA4-8921-389E5B5141F8}"/>
              </a:ext>
            </a:extLst>
          </p:cNvPr>
          <p:cNvSpPr/>
          <p:nvPr/>
        </p:nvSpPr>
        <p:spPr>
          <a:xfrm rot="5400000">
            <a:off x="6652467" y="109191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9" name="육각형 398">
            <a:extLst>
              <a:ext uri="{FF2B5EF4-FFF2-40B4-BE49-F238E27FC236}">
                <a16:creationId xmlns:a16="http://schemas.microsoft.com/office/drawing/2014/main" id="{DF708AF6-AD19-42A0-A9EB-9EEDD56F2085}"/>
              </a:ext>
            </a:extLst>
          </p:cNvPr>
          <p:cNvSpPr/>
          <p:nvPr/>
        </p:nvSpPr>
        <p:spPr>
          <a:xfrm rot="5400000">
            <a:off x="5742561" y="17508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0" name="육각형 399">
            <a:extLst>
              <a:ext uri="{FF2B5EF4-FFF2-40B4-BE49-F238E27FC236}">
                <a16:creationId xmlns:a16="http://schemas.microsoft.com/office/drawing/2014/main" id="{6AC63F08-D9E7-4B49-856A-FE645B6A7D7E}"/>
              </a:ext>
            </a:extLst>
          </p:cNvPr>
          <p:cNvSpPr/>
          <p:nvPr/>
        </p:nvSpPr>
        <p:spPr>
          <a:xfrm rot="5400000">
            <a:off x="6662054" y="17508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1" name="육각형 400">
            <a:extLst>
              <a:ext uri="{FF2B5EF4-FFF2-40B4-BE49-F238E27FC236}">
                <a16:creationId xmlns:a16="http://schemas.microsoft.com/office/drawing/2014/main" id="{FF91FAD0-FDD4-45A3-9B47-6EB37BB06A9F}"/>
              </a:ext>
            </a:extLst>
          </p:cNvPr>
          <p:cNvSpPr/>
          <p:nvPr/>
        </p:nvSpPr>
        <p:spPr>
          <a:xfrm>
            <a:off x="6075299" y="2092802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2" name="육각형 401">
            <a:extLst>
              <a:ext uri="{FF2B5EF4-FFF2-40B4-BE49-F238E27FC236}">
                <a16:creationId xmlns:a16="http://schemas.microsoft.com/office/drawing/2014/main" id="{EB5D4886-6E2F-46E4-91BB-E7F745250986}"/>
              </a:ext>
            </a:extLst>
          </p:cNvPr>
          <p:cNvSpPr/>
          <p:nvPr/>
        </p:nvSpPr>
        <p:spPr>
          <a:xfrm rot="3466497">
            <a:off x="6015865" y="108748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3" name="육각형 402">
            <a:extLst>
              <a:ext uri="{FF2B5EF4-FFF2-40B4-BE49-F238E27FC236}">
                <a16:creationId xmlns:a16="http://schemas.microsoft.com/office/drawing/2014/main" id="{5953FA8D-226C-44F1-9C6A-C59941D904CA}"/>
              </a:ext>
            </a:extLst>
          </p:cNvPr>
          <p:cNvSpPr/>
          <p:nvPr/>
        </p:nvSpPr>
        <p:spPr>
          <a:xfrm rot="18133503" flipH="1">
            <a:off x="6397175" y="108748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4" name="육각형 403">
            <a:extLst>
              <a:ext uri="{FF2B5EF4-FFF2-40B4-BE49-F238E27FC236}">
                <a16:creationId xmlns:a16="http://schemas.microsoft.com/office/drawing/2014/main" id="{8671C2EE-72EE-41B3-9A7C-00702C69D1E9}"/>
              </a:ext>
            </a:extLst>
          </p:cNvPr>
          <p:cNvSpPr/>
          <p:nvPr/>
        </p:nvSpPr>
        <p:spPr>
          <a:xfrm rot="18133503" flipV="1">
            <a:off x="6025452" y="176198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5" name="육각형 404">
            <a:extLst>
              <a:ext uri="{FF2B5EF4-FFF2-40B4-BE49-F238E27FC236}">
                <a16:creationId xmlns:a16="http://schemas.microsoft.com/office/drawing/2014/main" id="{90A161C5-F676-4456-8F06-DC513E3A49CF}"/>
              </a:ext>
            </a:extLst>
          </p:cNvPr>
          <p:cNvSpPr/>
          <p:nvPr/>
        </p:nvSpPr>
        <p:spPr>
          <a:xfrm rot="3466497" flipH="1" flipV="1">
            <a:off x="6406761" y="176198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6" name="TextBox 405">
            <a:extLst>
              <a:ext uri="{FF2B5EF4-FFF2-40B4-BE49-F238E27FC236}">
                <a16:creationId xmlns:a16="http://schemas.microsoft.com/office/drawing/2014/main" id="{AACE5F89-B9CB-4586-B8FD-32628E0973B2}"/>
              </a:ext>
            </a:extLst>
          </p:cNvPr>
          <p:cNvSpPr txBox="1"/>
          <p:nvPr/>
        </p:nvSpPr>
        <p:spPr>
          <a:xfrm>
            <a:off x="8229388" y="1104596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07" name="육각형 406">
            <a:extLst>
              <a:ext uri="{FF2B5EF4-FFF2-40B4-BE49-F238E27FC236}">
                <a16:creationId xmlns:a16="http://schemas.microsoft.com/office/drawing/2014/main" id="{1D1EE111-80D4-4643-AFF1-51337D3927F2}"/>
              </a:ext>
            </a:extLst>
          </p:cNvPr>
          <p:cNvSpPr/>
          <p:nvPr/>
        </p:nvSpPr>
        <p:spPr>
          <a:xfrm>
            <a:off x="7672580" y="742124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8" name="육각형 407">
            <a:extLst>
              <a:ext uri="{FF2B5EF4-FFF2-40B4-BE49-F238E27FC236}">
                <a16:creationId xmlns:a16="http://schemas.microsoft.com/office/drawing/2014/main" id="{71EE9C99-090D-4291-AF2F-6DF9D4A2C77F}"/>
              </a:ext>
            </a:extLst>
          </p:cNvPr>
          <p:cNvSpPr/>
          <p:nvPr/>
        </p:nvSpPr>
        <p:spPr>
          <a:xfrm rot="5400000">
            <a:off x="7344635" y="109191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9" name="육각형 408">
            <a:extLst>
              <a:ext uri="{FF2B5EF4-FFF2-40B4-BE49-F238E27FC236}">
                <a16:creationId xmlns:a16="http://schemas.microsoft.com/office/drawing/2014/main" id="{E95909EE-7E36-49A7-B4C7-194DCC3F00D5}"/>
              </a:ext>
            </a:extLst>
          </p:cNvPr>
          <p:cNvSpPr/>
          <p:nvPr/>
        </p:nvSpPr>
        <p:spPr>
          <a:xfrm rot="5400000">
            <a:off x="8254541" y="109191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0" name="육각형 409">
            <a:extLst>
              <a:ext uri="{FF2B5EF4-FFF2-40B4-BE49-F238E27FC236}">
                <a16:creationId xmlns:a16="http://schemas.microsoft.com/office/drawing/2014/main" id="{8CDC3C8F-A2D7-4973-AA9D-DBAF91DFE94D}"/>
              </a:ext>
            </a:extLst>
          </p:cNvPr>
          <p:cNvSpPr/>
          <p:nvPr/>
        </p:nvSpPr>
        <p:spPr>
          <a:xfrm rot="5400000">
            <a:off x="7344635" y="17508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1" name="육각형 410">
            <a:extLst>
              <a:ext uri="{FF2B5EF4-FFF2-40B4-BE49-F238E27FC236}">
                <a16:creationId xmlns:a16="http://schemas.microsoft.com/office/drawing/2014/main" id="{91CA6E6B-78DE-4A47-A925-8503E229D332}"/>
              </a:ext>
            </a:extLst>
          </p:cNvPr>
          <p:cNvSpPr/>
          <p:nvPr/>
        </p:nvSpPr>
        <p:spPr>
          <a:xfrm rot="5400000">
            <a:off x="8264128" y="17508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2" name="육각형 411">
            <a:extLst>
              <a:ext uri="{FF2B5EF4-FFF2-40B4-BE49-F238E27FC236}">
                <a16:creationId xmlns:a16="http://schemas.microsoft.com/office/drawing/2014/main" id="{ECD39DDA-49E5-4A32-90E4-AB817D33B0B1}"/>
              </a:ext>
            </a:extLst>
          </p:cNvPr>
          <p:cNvSpPr/>
          <p:nvPr/>
        </p:nvSpPr>
        <p:spPr>
          <a:xfrm>
            <a:off x="7677373" y="2092802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3" name="육각형 412">
            <a:extLst>
              <a:ext uri="{FF2B5EF4-FFF2-40B4-BE49-F238E27FC236}">
                <a16:creationId xmlns:a16="http://schemas.microsoft.com/office/drawing/2014/main" id="{02444654-65AF-4C67-A160-ADA8623245C9}"/>
              </a:ext>
            </a:extLst>
          </p:cNvPr>
          <p:cNvSpPr/>
          <p:nvPr/>
        </p:nvSpPr>
        <p:spPr>
          <a:xfrm rot="3466497">
            <a:off x="7617939" y="108748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4" name="육각형 413">
            <a:extLst>
              <a:ext uri="{FF2B5EF4-FFF2-40B4-BE49-F238E27FC236}">
                <a16:creationId xmlns:a16="http://schemas.microsoft.com/office/drawing/2014/main" id="{5E8A35CF-BA75-4C6F-B8A8-9E030A686844}"/>
              </a:ext>
            </a:extLst>
          </p:cNvPr>
          <p:cNvSpPr/>
          <p:nvPr/>
        </p:nvSpPr>
        <p:spPr>
          <a:xfrm rot="18133503" flipH="1">
            <a:off x="7999249" y="108748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5" name="육각형 414">
            <a:extLst>
              <a:ext uri="{FF2B5EF4-FFF2-40B4-BE49-F238E27FC236}">
                <a16:creationId xmlns:a16="http://schemas.microsoft.com/office/drawing/2014/main" id="{BE378A57-AA89-423C-9D04-3E99B471029F}"/>
              </a:ext>
            </a:extLst>
          </p:cNvPr>
          <p:cNvSpPr/>
          <p:nvPr/>
        </p:nvSpPr>
        <p:spPr>
          <a:xfrm rot="18133503" flipV="1">
            <a:off x="7627526" y="176198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6" name="육각형 415">
            <a:extLst>
              <a:ext uri="{FF2B5EF4-FFF2-40B4-BE49-F238E27FC236}">
                <a16:creationId xmlns:a16="http://schemas.microsoft.com/office/drawing/2014/main" id="{4F08DD98-4B38-4386-9DBB-0E0E25B4E977}"/>
              </a:ext>
            </a:extLst>
          </p:cNvPr>
          <p:cNvSpPr/>
          <p:nvPr/>
        </p:nvSpPr>
        <p:spPr>
          <a:xfrm rot="3466497" flipH="1" flipV="1">
            <a:off x="8008835" y="176198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7" name="TextBox 416">
            <a:extLst>
              <a:ext uri="{FF2B5EF4-FFF2-40B4-BE49-F238E27FC236}">
                <a16:creationId xmlns:a16="http://schemas.microsoft.com/office/drawing/2014/main" id="{B420BB34-562C-44DA-92B6-BC35B10CB3EF}"/>
              </a:ext>
            </a:extLst>
          </p:cNvPr>
          <p:cNvSpPr txBox="1"/>
          <p:nvPr/>
        </p:nvSpPr>
        <p:spPr>
          <a:xfrm>
            <a:off x="9758579" y="1120982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18" name="육각형 417">
            <a:extLst>
              <a:ext uri="{FF2B5EF4-FFF2-40B4-BE49-F238E27FC236}">
                <a16:creationId xmlns:a16="http://schemas.microsoft.com/office/drawing/2014/main" id="{505011C8-1F83-4371-881F-213766225096}"/>
              </a:ext>
            </a:extLst>
          </p:cNvPr>
          <p:cNvSpPr/>
          <p:nvPr/>
        </p:nvSpPr>
        <p:spPr>
          <a:xfrm>
            <a:off x="9201771" y="758510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9" name="육각형 418">
            <a:extLst>
              <a:ext uri="{FF2B5EF4-FFF2-40B4-BE49-F238E27FC236}">
                <a16:creationId xmlns:a16="http://schemas.microsoft.com/office/drawing/2014/main" id="{1048B732-864D-4512-B56F-7D40627AEE14}"/>
              </a:ext>
            </a:extLst>
          </p:cNvPr>
          <p:cNvSpPr/>
          <p:nvPr/>
        </p:nvSpPr>
        <p:spPr>
          <a:xfrm rot="5400000">
            <a:off x="8873826" y="110830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0" name="육각형 419">
            <a:extLst>
              <a:ext uri="{FF2B5EF4-FFF2-40B4-BE49-F238E27FC236}">
                <a16:creationId xmlns:a16="http://schemas.microsoft.com/office/drawing/2014/main" id="{39494A32-9B87-4908-85E6-EF1FFAFCD66D}"/>
              </a:ext>
            </a:extLst>
          </p:cNvPr>
          <p:cNvSpPr/>
          <p:nvPr/>
        </p:nvSpPr>
        <p:spPr>
          <a:xfrm rot="5400000">
            <a:off x="9783732" y="110830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1" name="육각형 420">
            <a:extLst>
              <a:ext uri="{FF2B5EF4-FFF2-40B4-BE49-F238E27FC236}">
                <a16:creationId xmlns:a16="http://schemas.microsoft.com/office/drawing/2014/main" id="{53CF7563-1CBD-4201-9074-15D117322A7D}"/>
              </a:ext>
            </a:extLst>
          </p:cNvPr>
          <p:cNvSpPr/>
          <p:nvPr/>
        </p:nvSpPr>
        <p:spPr>
          <a:xfrm rot="5400000">
            <a:off x="8873826" y="176725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2" name="육각형 421">
            <a:extLst>
              <a:ext uri="{FF2B5EF4-FFF2-40B4-BE49-F238E27FC236}">
                <a16:creationId xmlns:a16="http://schemas.microsoft.com/office/drawing/2014/main" id="{E09ECF03-473D-425B-A428-058E9F2D0830}"/>
              </a:ext>
            </a:extLst>
          </p:cNvPr>
          <p:cNvSpPr/>
          <p:nvPr/>
        </p:nvSpPr>
        <p:spPr>
          <a:xfrm rot="5400000">
            <a:off x="9793319" y="176725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3" name="육각형 422">
            <a:extLst>
              <a:ext uri="{FF2B5EF4-FFF2-40B4-BE49-F238E27FC236}">
                <a16:creationId xmlns:a16="http://schemas.microsoft.com/office/drawing/2014/main" id="{FAA1C73E-0835-4B88-9DDE-57CF619CC2A5}"/>
              </a:ext>
            </a:extLst>
          </p:cNvPr>
          <p:cNvSpPr/>
          <p:nvPr/>
        </p:nvSpPr>
        <p:spPr>
          <a:xfrm>
            <a:off x="9206564" y="210918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4" name="육각형 423">
            <a:extLst>
              <a:ext uri="{FF2B5EF4-FFF2-40B4-BE49-F238E27FC236}">
                <a16:creationId xmlns:a16="http://schemas.microsoft.com/office/drawing/2014/main" id="{F7501735-BF98-49B1-A457-D39D887C301C}"/>
              </a:ext>
            </a:extLst>
          </p:cNvPr>
          <p:cNvSpPr/>
          <p:nvPr/>
        </p:nvSpPr>
        <p:spPr>
          <a:xfrm rot="3466497">
            <a:off x="9147130" y="110387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5" name="육각형 424">
            <a:extLst>
              <a:ext uri="{FF2B5EF4-FFF2-40B4-BE49-F238E27FC236}">
                <a16:creationId xmlns:a16="http://schemas.microsoft.com/office/drawing/2014/main" id="{0BD3D3FA-C760-4AAF-B4AC-8E54E4191D9A}"/>
              </a:ext>
            </a:extLst>
          </p:cNvPr>
          <p:cNvSpPr/>
          <p:nvPr/>
        </p:nvSpPr>
        <p:spPr>
          <a:xfrm rot="18133503" flipH="1">
            <a:off x="9528440" y="110387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6" name="육각형 425">
            <a:extLst>
              <a:ext uri="{FF2B5EF4-FFF2-40B4-BE49-F238E27FC236}">
                <a16:creationId xmlns:a16="http://schemas.microsoft.com/office/drawing/2014/main" id="{FFB57DB6-BD18-4C9E-8730-42C824A77C1F}"/>
              </a:ext>
            </a:extLst>
          </p:cNvPr>
          <p:cNvSpPr/>
          <p:nvPr/>
        </p:nvSpPr>
        <p:spPr>
          <a:xfrm rot="18133503" flipV="1">
            <a:off x="9156717" y="177837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7" name="육각형 426">
            <a:extLst>
              <a:ext uri="{FF2B5EF4-FFF2-40B4-BE49-F238E27FC236}">
                <a16:creationId xmlns:a16="http://schemas.microsoft.com/office/drawing/2014/main" id="{4A93AC42-6A1D-4E26-ACDE-B42561FC7366}"/>
              </a:ext>
            </a:extLst>
          </p:cNvPr>
          <p:cNvSpPr/>
          <p:nvPr/>
        </p:nvSpPr>
        <p:spPr>
          <a:xfrm rot="3466497" flipH="1" flipV="1">
            <a:off x="9538026" y="177837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8" name="TextBox 427">
            <a:extLst>
              <a:ext uri="{FF2B5EF4-FFF2-40B4-BE49-F238E27FC236}">
                <a16:creationId xmlns:a16="http://schemas.microsoft.com/office/drawing/2014/main" id="{2EE65619-770E-47F9-B220-CF799A80C32B}"/>
              </a:ext>
            </a:extLst>
          </p:cNvPr>
          <p:cNvSpPr txBox="1"/>
          <p:nvPr/>
        </p:nvSpPr>
        <p:spPr>
          <a:xfrm>
            <a:off x="11319651" y="1088210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29" name="육각형 428">
            <a:extLst>
              <a:ext uri="{FF2B5EF4-FFF2-40B4-BE49-F238E27FC236}">
                <a16:creationId xmlns:a16="http://schemas.microsoft.com/office/drawing/2014/main" id="{B30CA190-B345-454E-B509-4083CED60A52}"/>
              </a:ext>
            </a:extLst>
          </p:cNvPr>
          <p:cNvSpPr/>
          <p:nvPr/>
        </p:nvSpPr>
        <p:spPr>
          <a:xfrm>
            <a:off x="10762843" y="72573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0" name="육각형 429">
            <a:extLst>
              <a:ext uri="{FF2B5EF4-FFF2-40B4-BE49-F238E27FC236}">
                <a16:creationId xmlns:a16="http://schemas.microsoft.com/office/drawing/2014/main" id="{7D39F336-C09F-4118-A33F-0D07335A075E}"/>
              </a:ext>
            </a:extLst>
          </p:cNvPr>
          <p:cNvSpPr/>
          <p:nvPr/>
        </p:nvSpPr>
        <p:spPr>
          <a:xfrm rot="5400000">
            <a:off x="10434898" y="1075531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1" name="육각형 430">
            <a:extLst>
              <a:ext uri="{FF2B5EF4-FFF2-40B4-BE49-F238E27FC236}">
                <a16:creationId xmlns:a16="http://schemas.microsoft.com/office/drawing/2014/main" id="{98D770B0-7F72-48D9-B29B-F37D080C9815}"/>
              </a:ext>
            </a:extLst>
          </p:cNvPr>
          <p:cNvSpPr/>
          <p:nvPr/>
        </p:nvSpPr>
        <p:spPr>
          <a:xfrm rot="5400000">
            <a:off x="11344804" y="1075531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2" name="육각형 431">
            <a:extLst>
              <a:ext uri="{FF2B5EF4-FFF2-40B4-BE49-F238E27FC236}">
                <a16:creationId xmlns:a16="http://schemas.microsoft.com/office/drawing/2014/main" id="{ED198F21-A83F-44A1-AFD2-8373BC7CA99D}"/>
              </a:ext>
            </a:extLst>
          </p:cNvPr>
          <p:cNvSpPr/>
          <p:nvPr/>
        </p:nvSpPr>
        <p:spPr>
          <a:xfrm rot="5400000">
            <a:off x="10434898" y="17344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3" name="육각형 432">
            <a:extLst>
              <a:ext uri="{FF2B5EF4-FFF2-40B4-BE49-F238E27FC236}">
                <a16:creationId xmlns:a16="http://schemas.microsoft.com/office/drawing/2014/main" id="{B258B22B-A009-4864-A68D-2ED5F664FB4B}"/>
              </a:ext>
            </a:extLst>
          </p:cNvPr>
          <p:cNvSpPr/>
          <p:nvPr/>
        </p:nvSpPr>
        <p:spPr>
          <a:xfrm rot="5400000">
            <a:off x="11354391" y="17344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4" name="육각형 433">
            <a:extLst>
              <a:ext uri="{FF2B5EF4-FFF2-40B4-BE49-F238E27FC236}">
                <a16:creationId xmlns:a16="http://schemas.microsoft.com/office/drawing/2014/main" id="{B0A7886B-603E-43B8-BF20-79858568F1EB}"/>
              </a:ext>
            </a:extLst>
          </p:cNvPr>
          <p:cNvSpPr/>
          <p:nvPr/>
        </p:nvSpPr>
        <p:spPr>
          <a:xfrm>
            <a:off x="10767636" y="2076416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5" name="육각형 434">
            <a:extLst>
              <a:ext uri="{FF2B5EF4-FFF2-40B4-BE49-F238E27FC236}">
                <a16:creationId xmlns:a16="http://schemas.microsoft.com/office/drawing/2014/main" id="{CF294713-50C9-40B5-A708-C498906DAD76}"/>
              </a:ext>
            </a:extLst>
          </p:cNvPr>
          <p:cNvSpPr/>
          <p:nvPr/>
        </p:nvSpPr>
        <p:spPr>
          <a:xfrm rot="3466497">
            <a:off x="10708202" y="107110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6" name="육각형 435">
            <a:extLst>
              <a:ext uri="{FF2B5EF4-FFF2-40B4-BE49-F238E27FC236}">
                <a16:creationId xmlns:a16="http://schemas.microsoft.com/office/drawing/2014/main" id="{6DF5524D-24FD-4EAA-950A-8621BD65AC8A}"/>
              </a:ext>
            </a:extLst>
          </p:cNvPr>
          <p:cNvSpPr/>
          <p:nvPr/>
        </p:nvSpPr>
        <p:spPr>
          <a:xfrm rot="18133503" flipH="1">
            <a:off x="11089512" y="107110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7" name="육각형 436">
            <a:extLst>
              <a:ext uri="{FF2B5EF4-FFF2-40B4-BE49-F238E27FC236}">
                <a16:creationId xmlns:a16="http://schemas.microsoft.com/office/drawing/2014/main" id="{17E6B318-708B-4ABD-98D1-3E649ED48AD3}"/>
              </a:ext>
            </a:extLst>
          </p:cNvPr>
          <p:cNvSpPr/>
          <p:nvPr/>
        </p:nvSpPr>
        <p:spPr>
          <a:xfrm rot="18133503" flipV="1">
            <a:off x="10717789" y="1745602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8" name="육각형 437">
            <a:extLst>
              <a:ext uri="{FF2B5EF4-FFF2-40B4-BE49-F238E27FC236}">
                <a16:creationId xmlns:a16="http://schemas.microsoft.com/office/drawing/2014/main" id="{FBB0497C-89D7-4A8F-B93E-72DF803AC719}"/>
              </a:ext>
            </a:extLst>
          </p:cNvPr>
          <p:cNvSpPr/>
          <p:nvPr/>
        </p:nvSpPr>
        <p:spPr>
          <a:xfrm rot="3466497" flipH="1" flipV="1">
            <a:off x="11099098" y="1745602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9" name="육각형 438">
            <a:extLst>
              <a:ext uri="{FF2B5EF4-FFF2-40B4-BE49-F238E27FC236}">
                <a16:creationId xmlns:a16="http://schemas.microsoft.com/office/drawing/2014/main" id="{7A915DDD-EAA1-4D67-A109-ADADD811EC9D}"/>
              </a:ext>
            </a:extLst>
          </p:cNvPr>
          <p:cNvSpPr/>
          <p:nvPr/>
        </p:nvSpPr>
        <p:spPr>
          <a:xfrm>
            <a:off x="4982027" y="1415523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0" name="육각형 439">
            <a:extLst>
              <a:ext uri="{FF2B5EF4-FFF2-40B4-BE49-F238E27FC236}">
                <a16:creationId xmlns:a16="http://schemas.microsoft.com/office/drawing/2014/main" id="{651E3C7D-3319-4554-89DE-39699B91998A}"/>
              </a:ext>
            </a:extLst>
          </p:cNvPr>
          <p:cNvSpPr/>
          <p:nvPr/>
        </p:nvSpPr>
        <p:spPr>
          <a:xfrm>
            <a:off x="6070506" y="1431750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1" name="육각형 440">
            <a:extLst>
              <a:ext uri="{FF2B5EF4-FFF2-40B4-BE49-F238E27FC236}">
                <a16:creationId xmlns:a16="http://schemas.microsoft.com/office/drawing/2014/main" id="{297CAF07-2E69-403B-99E2-4C28F7555200}"/>
              </a:ext>
            </a:extLst>
          </p:cNvPr>
          <p:cNvSpPr/>
          <p:nvPr/>
        </p:nvSpPr>
        <p:spPr>
          <a:xfrm>
            <a:off x="6545051" y="1429810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2" name="육각형 441">
            <a:extLst>
              <a:ext uri="{FF2B5EF4-FFF2-40B4-BE49-F238E27FC236}">
                <a16:creationId xmlns:a16="http://schemas.microsoft.com/office/drawing/2014/main" id="{932C28F5-8317-412C-9D1A-1B0F21237A3E}"/>
              </a:ext>
            </a:extLst>
          </p:cNvPr>
          <p:cNvSpPr/>
          <p:nvPr/>
        </p:nvSpPr>
        <p:spPr>
          <a:xfrm>
            <a:off x="7669616" y="142419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3" name="육각형 442">
            <a:extLst>
              <a:ext uri="{FF2B5EF4-FFF2-40B4-BE49-F238E27FC236}">
                <a16:creationId xmlns:a16="http://schemas.microsoft.com/office/drawing/2014/main" id="{379EDE22-A008-460B-B2C5-0698F9BCD521}"/>
              </a:ext>
            </a:extLst>
          </p:cNvPr>
          <p:cNvSpPr/>
          <p:nvPr/>
        </p:nvSpPr>
        <p:spPr>
          <a:xfrm>
            <a:off x="8144161" y="142225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4" name="육각형 443">
            <a:extLst>
              <a:ext uri="{FF2B5EF4-FFF2-40B4-BE49-F238E27FC236}">
                <a16:creationId xmlns:a16="http://schemas.microsoft.com/office/drawing/2014/main" id="{35165C07-C93F-41E9-96C5-9A07B3125A41}"/>
              </a:ext>
            </a:extLst>
          </p:cNvPr>
          <p:cNvSpPr/>
          <p:nvPr/>
        </p:nvSpPr>
        <p:spPr>
          <a:xfrm>
            <a:off x="9196979" y="144619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5" name="육각형 444">
            <a:extLst>
              <a:ext uri="{FF2B5EF4-FFF2-40B4-BE49-F238E27FC236}">
                <a16:creationId xmlns:a16="http://schemas.microsoft.com/office/drawing/2014/main" id="{8D3CCA4E-9BDB-4F06-8901-21726E393AAB}"/>
              </a:ext>
            </a:extLst>
          </p:cNvPr>
          <p:cNvSpPr/>
          <p:nvPr/>
        </p:nvSpPr>
        <p:spPr>
          <a:xfrm>
            <a:off x="9671524" y="144425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6" name="육각형 445">
            <a:extLst>
              <a:ext uri="{FF2B5EF4-FFF2-40B4-BE49-F238E27FC236}">
                <a16:creationId xmlns:a16="http://schemas.microsoft.com/office/drawing/2014/main" id="{9F3FD79E-19A1-489F-8218-A3A068D2D504}"/>
              </a:ext>
            </a:extLst>
          </p:cNvPr>
          <p:cNvSpPr/>
          <p:nvPr/>
        </p:nvSpPr>
        <p:spPr>
          <a:xfrm>
            <a:off x="10751854" y="1426873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7" name="육각형 446">
            <a:extLst>
              <a:ext uri="{FF2B5EF4-FFF2-40B4-BE49-F238E27FC236}">
                <a16:creationId xmlns:a16="http://schemas.microsoft.com/office/drawing/2014/main" id="{F48AF2A8-3985-4F92-B73F-C2B06F345034}"/>
              </a:ext>
            </a:extLst>
          </p:cNvPr>
          <p:cNvSpPr/>
          <p:nvPr/>
        </p:nvSpPr>
        <p:spPr>
          <a:xfrm>
            <a:off x="11226399" y="1424933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8" name="TextBox 447">
            <a:extLst>
              <a:ext uri="{FF2B5EF4-FFF2-40B4-BE49-F238E27FC236}">
                <a16:creationId xmlns:a16="http://schemas.microsoft.com/office/drawing/2014/main" id="{178E46FF-4C1C-4799-8A83-4C114DD213EB}"/>
              </a:ext>
            </a:extLst>
          </p:cNvPr>
          <p:cNvSpPr txBox="1"/>
          <p:nvPr/>
        </p:nvSpPr>
        <p:spPr>
          <a:xfrm>
            <a:off x="5091099" y="3097092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49" name="육각형 448">
            <a:extLst>
              <a:ext uri="{FF2B5EF4-FFF2-40B4-BE49-F238E27FC236}">
                <a16:creationId xmlns:a16="http://schemas.microsoft.com/office/drawing/2014/main" id="{8B4993BF-1AF7-475B-81E0-F377647F6DCA}"/>
              </a:ext>
            </a:extLst>
          </p:cNvPr>
          <p:cNvSpPr/>
          <p:nvPr/>
        </p:nvSpPr>
        <p:spPr>
          <a:xfrm>
            <a:off x="4534291" y="2734620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0" name="육각형 449">
            <a:extLst>
              <a:ext uri="{FF2B5EF4-FFF2-40B4-BE49-F238E27FC236}">
                <a16:creationId xmlns:a16="http://schemas.microsoft.com/office/drawing/2014/main" id="{1CEADCC2-01F1-4054-88E6-6BEAE4EA413B}"/>
              </a:ext>
            </a:extLst>
          </p:cNvPr>
          <p:cNvSpPr/>
          <p:nvPr/>
        </p:nvSpPr>
        <p:spPr>
          <a:xfrm rot="5400000">
            <a:off x="4206346" y="308441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1" name="육각형 450">
            <a:extLst>
              <a:ext uri="{FF2B5EF4-FFF2-40B4-BE49-F238E27FC236}">
                <a16:creationId xmlns:a16="http://schemas.microsoft.com/office/drawing/2014/main" id="{7514D216-5226-4EF3-B7D4-A4300A8C2E71}"/>
              </a:ext>
            </a:extLst>
          </p:cNvPr>
          <p:cNvSpPr/>
          <p:nvPr/>
        </p:nvSpPr>
        <p:spPr>
          <a:xfrm rot="5400000">
            <a:off x="5116252" y="308441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2" name="육각형 451">
            <a:extLst>
              <a:ext uri="{FF2B5EF4-FFF2-40B4-BE49-F238E27FC236}">
                <a16:creationId xmlns:a16="http://schemas.microsoft.com/office/drawing/2014/main" id="{1523A5A3-2E32-41F7-99D8-D95364E9947F}"/>
              </a:ext>
            </a:extLst>
          </p:cNvPr>
          <p:cNvSpPr/>
          <p:nvPr/>
        </p:nvSpPr>
        <p:spPr>
          <a:xfrm rot="5400000">
            <a:off x="4206346" y="374336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3" name="육각형 452">
            <a:extLst>
              <a:ext uri="{FF2B5EF4-FFF2-40B4-BE49-F238E27FC236}">
                <a16:creationId xmlns:a16="http://schemas.microsoft.com/office/drawing/2014/main" id="{5A5E36B4-8D25-4FCD-8384-73B69218D1DF}"/>
              </a:ext>
            </a:extLst>
          </p:cNvPr>
          <p:cNvSpPr/>
          <p:nvPr/>
        </p:nvSpPr>
        <p:spPr>
          <a:xfrm rot="5400000">
            <a:off x="5125839" y="374336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4" name="육각형 453">
            <a:extLst>
              <a:ext uri="{FF2B5EF4-FFF2-40B4-BE49-F238E27FC236}">
                <a16:creationId xmlns:a16="http://schemas.microsoft.com/office/drawing/2014/main" id="{7FE0B2CC-EC38-4851-9196-59245DFFA448}"/>
              </a:ext>
            </a:extLst>
          </p:cNvPr>
          <p:cNvSpPr/>
          <p:nvPr/>
        </p:nvSpPr>
        <p:spPr>
          <a:xfrm>
            <a:off x="4539084" y="408529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5" name="육각형 454">
            <a:extLst>
              <a:ext uri="{FF2B5EF4-FFF2-40B4-BE49-F238E27FC236}">
                <a16:creationId xmlns:a16="http://schemas.microsoft.com/office/drawing/2014/main" id="{89AFFF8A-0F11-4D61-A77A-592CA6D89CAF}"/>
              </a:ext>
            </a:extLst>
          </p:cNvPr>
          <p:cNvSpPr/>
          <p:nvPr/>
        </p:nvSpPr>
        <p:spPr>
          <a:xfrm rot="3466497">
            <a:off x="4479650" y="307998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6" name="육각형 455">
            <a:extLst>
              <a:ext uri="{FF2B5EF4-FFF2-40B4-BE49-F238E27FC236}">
                <a16:creationId xmlns:a16="http://schemas.microsoft.com/office/drawing/2014/main" id="{64F6D74D-6091-4718-844F-69F431B750CC}"/>
              </a:ext>
            </a:extLst>
          </p:cNvPr>
          <p:cNvSpPr/>
          <p:nvPr/>
        </p:nvSpPr>
        <p:spPr>
          <a:xfrm rot="18133503" flipH="1">
            <a:off x="4860960" y="307998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7" name="육각형 456">
            <a:extLst>
              <a:ext uri="{FF2B5EF4-FFF2-40B4-BE49-F238E27FC236}">
                <a16:creationId xmlns:a16="http://schemas.microsoft.com/office/drawing/2014/main" id="{DB7656B7-D50F-42E1-AACC-2EEE7052BBCF}"/>
              </a:ext>
            </a:extLst>
          </p:cNvPr>
          <p:cNvSpPr/>
          <p:nvPr/>
        </p:nvSpPr>
        <p:spPr>
          <a:xfrm rot="18133503" flipV="1">
            <a:off x="4489237" y="375448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8" name="육각형 457">
            <a:extLst>
              <a:ext uri="{FF2B5EF4-FFF2-40B4-BE49-F238E27FC236}">
                <a16:creationId xmlns:a16="http://schemas.microsoft.com/office/drawing/2014/main" id="{6EA4D61F-3397-4E39-9C59-1BE5077C4B12}"/>
              </a:ext>
            </a:extLst>
          </p:cNvPr>
          <p:cNvSpPr/>
          <p:nvPr/>
        </p:nvSpPr>
        <p:spPr>
          <a:xfrm rot="3466497" flipH="1" flipV="1">
            <a:off x="4870546" y="375448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9" name="TextBox 458">
            <a:extLst>
              <a:ext uri="{FF2B5EF4-FFF2-40B4-BE49-F238E27FC236}">
                <a16:creationId xmlns:a16="http://schemas.microsoft.com/office/drawing/2014/main" id="{AD9E452C-8121-43B7-BE0B-E82558B12D70}"/>
              </a:ext>
            </a:extLst>
          </p:cNvPr>
          <p:cNvSpPr txBox="1"/>
          <p:nvPr/>
        </p:nvSpPr>
        <p:spPr>
          <a:xfrm>
            <a:off x="6620297" y="3069936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60" name="육각형 459">
            <a:extLst>
              <a:ext uri="{FF2B5EF4-FFF2-40B4-BE49-F238E27FC236}">
                <a16:creationId xmlns:a16="http://schemas.microsoft.com/office/drawing/2014/main" id="{869D6A1C-6F52-481D-BAB4-0206C366C739}"/>
              </a:ext>
            </a:extLst>
          </p:cNvPr>
          <p:cNvSpPr/>
          <p:nvPr/>
        </p:nvSpPr>
        <p:spPr>
          <a:xfrm>
            <a:off x="6063489" y="2707464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1" name="육각형 460">
            <a:extLst>
              <a:ext uri="{FF2B5EF4-FFF2-40B4-BE49-F238E27FC236}">
                <a16:creationId xmlns:a16="http://schemas.microsoft.com/office/drawing/2014/main" id="{393D75C5-56C9-45B3-A778-0E655498352B}"/>
              </a:ext>
            </a:extLst>
          </p:cNvPr>
          <p:cNvSpPr/>
          <p:nvPr/>
        </p:nvSpPr>
        <p:spPr>
          <a:xfrm rot="5400000">
            <a:off x="5735544" y="305725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2" name="육각형 461">
            <a:extLst>
              <a:ext uri="{FF2B5EF4-FFF2-40B4-BE49-F238E27FC236}">
                <a16:creationId xmlns:a16="http://schemas.microsoft.com/office/drawing/2014/main" id="{032D0A28-7332-4BE7-ADE1-683B5B5D9994}"/>
              </a:ext>
            </a:extLst>
          </p:cNvPr>
          <p:cNvSpPr/>
          <p:nvPr/>
        </p:nvSpPr>
        <p:spPr>
          <a:xfrm rot="5400000">
            <a:off x="6645450" y="305725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3" name="육각형 462">
            <a:extLst>
              <a:ext uri="{FF2B5EF4-FFF2-40B4-BE49-F238E27FC236}">
                <a16:creationId xmlns:a16="http://schemas.microsoft.com/office/drawing/2014/main" id="{AA101DBE-D2FE-400D-9BD9-433F67B8F83D}"/>
              </a:ext>
            </a:extLst>
          </p:cNvPr>
          <p:cNvSpPr/>
          <p:nvPr/>
        </p:nvSpPr>
        <p:spPr>
          <a:xfrm rot="5400000">
            <a:off x="5735544" y="371621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4" name="육각형 463">
            <a:extLst>
              <a:ext uri="{FF2B5EF4-FFF2-40B4-BE49-F238E27FC236}">
                <a16:creationId xmlns:a16="http://schemas.microsoft.com/office/drawing/2014/main" id="{354026CB-948B-425F-B6F1-903302B71531}"/>
              </a:ext>
            </a:extLst>
          </p:cNvPr>
          <p:cNvSpPr/>
          <p:nvPr/>
        </p:nvSpPr>
        <p:spPr>
          <a:xfrm rot="5400000">
            <a:off x="6655037" y="371621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5" name="육각형 464">
            <a:extLst>
              <a:ext uri="{FF2B5EF4-FFF2-40B4-BE49-F238E27FC236}">
                <a16:creationId xmlns:a16="http://schemas.microsoft.com/office/drawing/2014/main" id="{788A10FD-7CAB-42C1-B2FC-4BD775212783}"/>
              </a:ext>
            </a:extLst>
          </p:cNvPr>
          <p:cNvSpPr/>
          <p:nvPr/>
        </p:nvSpPr>
        <p:spPr>
          <a:xfrm>
            <a:off x="6068282" y="4058142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6" name="육각형 465">
            <a:extLst>
              <a:ext uri="{FF2B5EF4-FFF2-40B4-BE49-F238E27FC236}">
                <a16:creationId xmlns:a16="http://schemas.microsoft.com/office/drawing/2014/main" id="{B642759C-91A8-4977-82FA-55FD63E1F5EF}"/>
              </a:ext>
            </a:extLst>
          </p:cNvPr>
          <p:cNvSpPr/>
          <p:nvPr/>
        </p:nvSpPr>
        <p:spPr>
          <a:xfrm rot="3466497">
            <a:off x="6008848" y="30528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7" name="육각형 466">
            <a:extLst>
              <a:ext uri="{FF2B5EF4-FFF2-40B4-BE49-F238E27FC236}">
                <a16:creationId xmlns:a16="http://schemas.microsoft.com/office/drawing/2014/main" id="{E057FF66-1A32-4324-8A4C-F1C829A83C15}"/>
              </a:ext>
            </a:extLst>
          </p:cNvPr>
          <p:cNvSpPr/>
          <p:nvPr/>
        </p:nvSpPr>
        <p:spPr>
          <a:xfrm rot="18133503" flipH="1">
            <a:off x="6390158" y="30528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8" name="육각형 467">
            <a:extLst>
              <a:ext uri="{FF2B5EF4-FFF2-40B4-BE49-F238E27FC236}">
                <a16:creationId xmlns:a16="http://schemas.microsoft.com/office/drawing/2014/main" id="{2D91B9B3-E0F5-4552-9E91-525C357FCF1C}"/>
              </a:ext>
            </a:extLst>
          </p:cNvPr>
          <p:cNvSpPr/>
          <p:nvPr/>
        </p:nvSpPr>
        <p:spPr>
          <a:xfrm rot="18133503" flipV="1">
            <a:off x="6018435" y="372732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9" name="육각형 468">
            <a:extLst>
              <a:ext uri="{FF2B5EF4-FFF2-40B4-BE49-F238E27FC236}">
                <a16:creationId xmlns:a16="http://schemas.microsoft.com/office/drawing/2014/main" id="{0E103FE6-FE61-41BC-91E5-513039C6E8CD}"/>
              </a:ext>
            </a:extLst>
          </p:cNvPr>
          <p:cNvSpPr/>
          <p:nvPr/>
        </p:nvSpPr>
        <p:spPr>
          <a:xfrm rot="3466497" flipH="1" flipV="1">
            <a:off x="6399744" y="372732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0" name="TextBox 469">
            <a:extLst>
              <a:ext uri="{FF2B5EF4-FFF2-40B4-BE49-F238E27FC236}">
                <a16:creationId xmlns:a16="http://schemas.microsoft.com/office/drawing/2014/main" id="{2F7F90B8-4EEC-4547-A8FD-887B010F1E3D}"/>
              </a:ext>
            </a:extLst>
          </p:cNvPr>
          <p:cNvSpPr txBox="1"/>
          <p:nvPr/>
        </p:nvSpPr>
        <p:spPr>
          <a:xfrm>
            <a:off x="8236877" y="3069936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71" name="육각형 470">
            <a:extLst>
              <a:ext uri="{FF2B5EF4-FFF2-40B4-BE49-F238E27FC236}">
                <a16:creationId xmlns:a16="http://schemas.microsoft.com/office/drawing/2014/main" id="{DA30C236-8018-4921-B710-EA4F6DAF6039}"/>
              </a:ext>
            </a:extLst>
          </p:cNvPr>
          <p:cNvSpPr/>
          <p:nvPr/>
        </p:nvSpPr>
        <p:spPr>
          <a:xfrm>
            <a:off x="7680069" y="2707464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2" name="육각형 471">
            <a:extLst>
              <a:ext uri="{FF2B5EF4-FFF2-40B4-BE49-F238E27FC236}">
                <a16:creationId xmlns:a16="http://schemas.microsoft.com/office/drawing/2014/main" id="{2913EA1F-BDAF-4D70-B236-811C5D30983D}"/>
              </a:ext>
            </a:extLst>
          </p:cNvPr>
          <p:cNvSpPr/>
          <p:nvPr/>
        </p:nvSpPr>
        <p:spPr>
          <a:xfrm rot="5400000">
            <a:off x="7352124" y="305725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3" name="육각형 472">
            <a:extLst>
              <a:ext uri="{FF2B5EF4-FFF2-40B4-BE49-F238E27FC236}">
                <a16:creationId xmlns:a16="http://schemas.microsoft.com/office/drawing/2014/main" id="{C44C509A-D24C-4C9D-A1C9-895B2D54F23A}"/>
              </a:ext>
            </a:extLst>
          </p:cNvPr>
          <p:cNvSpPr/>
          <p:nvPr/>
        </p:nvSpPr>
        <p:spPr>
          <a:xfrm rot="5400000">
            <a:off x="8262030" y="305725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4" name="육각형 473">
            <a:extLst>
              <a:ext uri="{FF2B5EF4-FFF2-40B4-BE49-F238E27FC236}">
                <a16:creationId xmlns:a16="http://schemas.microsoft.com/office/drawing/2014/main" id="{C3298527-B8B5-4060-9D8D-8CDC132DBED6}"/>
              </a:ext>
            </a:extLst>
          </p:cNvPr>
          <p:cNvSpPr/>
          <p:nvPr/>
        </p:nvSpPr>
        <p:spPr>
          <a:xfrm rot="5400000">
            <a:off x="7352124" y="371621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5" name="육각형 474">
            <a:extLst>
              <a:ext uri="{FF2B5EF4-FFF2-40B4-BE49-F238E27FC236}">
                <a16:creationId xmlns:a16="http://schemas.microsoft.com/office/drawing/2014/main" id="{CE770D4F-9379-4ABD-A007-E35E97EDED8F}"/>
              </a:ext>
            </a:extLst>
          </p:cNvPr>
          <p:cNvSpPr/>
          <p:nvPr/>
        </p:nvSpPr>
        <p:spPr>
          <a:xfrm rot="5400000">
            <a:off x="8271617" y="371621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6" name="육각형 475">
            <a:extLst>
              <a:ext uri="{FF2B5EF4-FFF2-40B4-BE49-F238E27FC236}">
                <a16:creationId xmlns:a16="http://schemas.microsoft.com/office/drawing/2014/main" id="{92992E5E-9D32-4397-8821-15E3B27D09C9}"/>
              </a:ext>
            </a:extLst>
          </p:cNvPr>
          <p:cNvSpPr/>
          <p:nvPr/>
        </p:nvSpPr>
        <p:spPr>
          <a:xfrm>
            <a:off x="7684862" y="4058142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7" name="육각형 476">
            <a:extLst>
              <a:ext uri="{FF2B5EF4-FFF2-40B4-BE49-F238E27FC236}">
                <a16:creationId xmlns:a16="http://schemas.microsoft.com/office/drawing/2014/main" id="{90D5AD61-8DEB-49E6-9480-A4C47FFE7BC7}"/>
              </a:ext>
            </a:extLst>
          </p:cNvPr>
          <p:cNvSpPr/>
          <p:nvPr/>
        </p:nvSpPr>
        <p:spPr>
          <a:xfrm rot="3466497">
            <a:off x="7625428" y="30528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8" name="육각형 477">
            <a:extLst>
              <a:ext uri="{FF2B5EF4-FFF2-40B4-BE49-F238E27FC236}">
                <a16:creationId xmlns:a16="http://schemas.microsoft.com/office/drawing/2014/main" id="{891DAA9D-1FE3-4B8A-94A5-F756D33A13EF}"/>
              </a:ext>
            </a:extLst>
          </p:cNvPr>
          <p:cNvSpPr/>
          <p:nvPr/>
        </p:nvSpPr>
        <p:spPr>
          <a:xfrm rot="18133503" flipH="1">
            <a:off x="8006738" y="30528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9" name="육각형 478">
            <a:extLst>
              <a:ext uri="{FF2B5EF4-FFF2-40B4-BE49-F238E27FC236}">
                <a16:creationId xmlns:a16="http://schemas.microsoft.com/office/drawing/2014/main" id="{713BC4D1-8D44-4D1A-9054-6533B95E36B3}"/>
              </a:ext>
            </a:extLst>
          </p:cNvPr>
          <p:cNvSpPr/>
          <p:nvPr/>
        </p:nvSpPr>
        <p:spPr>
          <a:xfrm rot="18133503" flipV="1">
            <a:off x="7635015" y="372732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0" name="육각형 479">
            <a:extLst>
              <a:ext uri="{FF2B5EF4-FFF2-40B4-BE49-F238E27FC236}">
                <a16:creationId xmlns:a16="http://schemas.microsoft.com/office/drawing/2014/main" id="{A4BEDC1C-891F-44B1-AB9B-3E5CDD13A619}"/>
              </a:ext>
            </a:extLst>
          </p:cNvPr>
          <p:cNvSpPr/>
          <p:nvPr/>
        </p:nvSpPr>
        <p:spPr>
          <a:xfrm rot="3466497" flipH="1" flipV="1">
            <a:off x="8016324" y="372732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1" name="TextBox 480">
            <a:extLst>
              <a:ext uri="{FF2B5EF4-FFF2-40B4-BE49-F238E27FC236}">
                <a16:creationId xmlns:a16="http://schemas.microsoft.com/office/drawing/2014/main" id="{1FF84BF9-7DFB-447F-BD47-2C171958F606}"/>
              </a:ext>
            </a:extLst>
          </p:cNvPr>
          <p:cNvSpPr txBox="1"/>
          <p:nvPr/>
        </p:nvSpPr>
        <p:spPr>
          <a:xfrm>
            <a:off x="9824131" y="3086322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82" name="육각형 481">
            <a:extLst>
              <a:ext uri="{FF2B5EF4-FFF2-40B4-BE49-F238E27FC236}">
                <a16:creationId xmlns:a16="http://schemas.microsoft.com/office/drawing/2014/main" id="{F1F09012-A5C5-4433-A1DF-A1F99242D754}"/>
              </a:ext>
            </a:extLst>
          </p:cNvPr>
          <p:cNvSpPr/>
          <p:nvPr/>
        </p:nvSpPr>
        <p:spPr>
          <a:xfrm>
            <a:off x="9267323" y="2723850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3" name="육각형 482">
            <a:extLst>
              <a:ext uri="{FF2B5EF4-FFF2-40B4-BE49-F238E27FC236}">
                <a16:creationId xmlns:a16="http://schemas.microsoft.com/office/drawing/2014/main" id="{982BFB87-5E0B-44E4-9A21-1DE3B196CF3A}"/>
              </a:ext>
            </a:extLst>
          </p:cNvPr>
          <p:cNvSpPr/>
          <p:nvPr/>
        </p:nvSpPr>
        <p:spPr>
          <a:xfrm rot="5400000">
            <a:off x="8939378" y="307364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4" name="육각형 483">
            <a:extLst>
              <a:ext uri="{FF2B5EF4-FFF2-40B4-BE49-F238E27FC236}">
                <a16:creationId xmlns:a16="http://schemas.microsoft.com/office/drawing/2014/main" id="{A13E133E-F9E3-4796-B398-BE1952C5D723}"/>
              </a:ext>
            </a:extLst>
          </p:cNvPr>
          <p:cNvSpPr/>
          <p:nvPr/>
        </p:nvSpPr>
        <p:spPr>
          <a:xfrm rot="5400000">
            <a:off x="9849284" y="307364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5" name="육각형 484">
            <a:extLst>
              <a:ext uri="{FF2B5EF4-FFF2-40B4-BE49-F238E27FC236}">
                <a16:creationId xmlns:a16="http://schemas.microsoft.com/office/drawing/2014/main" id="{18EA01B9-82AF-4DBF-932F-E3CF77D9FE8D}"/>
              </a:ext>
            </a:extLst>
          </p:cNvPr>
          <p:cNvSpPr/>
          <p:nvPr/>
        </p:nvSpPr>
        <p:spPr>
          <a:xfrm rot="5400000">
            <a:off x="8939378" y="373259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6" name="육각형 485">
            <a:extLst>
              <a:ext uri="{FF2B5EF4-FFF2-40B4-BE49-F238E27FC236}">
                <a16:creationId xmlns:a16="http://schemas.microsoft.com/office/drawing/2014/main" id="{35268412-9815-4B8C-B65B-EE07871B86A9}"/>
              </a:ext>
            </a:extLst>
          </p:cNvPr>
          <p:cNvSpPr/>
          <p:nvPr/>
        </p:nvSpPr>
        <p:spPr>
          <a:xfrm rot="5400000">
            <a:off x="9858871" y="373259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7" name="육각형 486">
            <a:extLst>
              <a:ext uri="{FF2B5EF4-FFF2-40B4-BE49-F238E27FC236}">
                <a16:creationId xmlns:a16="http://schemas.microsoft.com/office/drawing/2014/main" id="{70C31293-30ED-4617-BA2C-2C49E7B7C669}"/>
              </a:ext>
            </a:extLst>
          </p:cNvPr>
          <p:cNvSpPr/>
          <p:nvPr/>
        </p:nvSpPr>
        <p:spPr>
          <a:xfrm>
            <a:off x="9272116" y="407452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8" name="육각형 487">
            <a:extLst>
              <a:ext uri="{FF2B5EF4-FFF2-40B4-BE49-F238E27FC236}">
                <a16:creationId xmlns:a16="http://schemas.microsoft.com/office/drawing/2014/main" id="{BA5D0E58-16E2-472A-BD34-E778A0698E9A}"/>
              </a:ext>
            </a:extLst>
          </p:cNvPr>
          <p:cNvSpPr/>
          <p:nvPr/>
        </p:nvSpPr>
        <p:spPr>
          <a:xfrm rot="3466497">
            <a:off x="9212682" y="306921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9" name="육각형 488">
            <a:extLst>
              <a:ext uri="{FF2B5EF4-FFF2-40B4-BE49-F238E27FC236}">
                <a16:creationId xmlns:a16="http://schemas.microsoft.com/office/drawing/2014/main" id="{A4F074D7-2774-43F2-B8FE-ABB47E71489E}"/>
              </a:ext>
            </a:extLst>
          </p:cNvPr>
          <p:cNvSpPr/>
          <p:nvPr/>
        </p:nvSpPr>
        <p:spPr>
          <a:xfrm rot="18133503" flipH="1">
            <a:off x="9593992" y="306921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0" name="육각형 489">
            <a:extLst>
              <a:ext uri="{FF2B5EF4-FFF2-40B4-BE49-F238E27FC236}">
                <a16:creationId xmlns:a16="http://schemas.microsoft.com/office/drawing/2014/main" id="{CBC46B97-FC5D-4F88-A296-721DE83146EB}"/>
              </a:ext>
            </a:extLst>
          </p:cNvPr>
          <p:cNvSpPr/>
          <p:nvPr/>
        </p:nvSpPr>
        <p:spPr>
          <a:xfrm rot="18133503" flipV="1">
            <a:off x="9222269" y="374371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1" name="육각형 490">
            <a:extLst>
              <a:ext uri="{FF2B5EF4-FFF2-40B4-BE49-F238E27FC236}">
                <a16:creationId xmlns:a16="http://schemas.microsoft.com/office/drawing/2014/main" id="{11D2A69A-E614-43A6-BA77-E58B4540434D}"/>
              </a:ext>
            </a:extLst>
          </p:cNvPr>
          <p:cNvSpPr/>
          <p:nvPr/>
        </p:nvSpPr>
        <p:spPr>
          <a:xfrm rot="3466497" flipH="1" flipV="1">
            <a:off x="9603578" y="374371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2" name="TextBox 491">
            <a:extLst>
              <a:ext uri="{FF2B5EF4-FFF2-40B4-BE49-F238E27FC236}">
                <a16:creationId xmlns:a16="http://schemas.microsoft.com/office/drawing/2014/main" id="{E6351CCF-2D56-4025-8AE5-D8FA169DBAB3}"/>
              </a:ext>
            </a:extLst>
          </p:cNvPr>
          <p:cNvSpPr txBox="1"/>
          <p:nvPr/>
        </p:nvSpPr>
        <p:spPr>
          <a:xfrm>
            <a:off x="5091442" y="5100063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93" name="육각형 492">
            <a:extLst>
              <a:ext uri="{FF2B5EF4-FFF2-40B4-BE49-F238E27FC236}">
                <a16:creationId xmlns:a16="http://schemas.microsoft.com/office/drawing/2014/main" id="{5D6518D3-DBEA-4242-8E71-488EEF49F16C}"/>
              </a:ext>
            </a:extLst>
          </p:cNvPr>
          <p:cNvSpPr/>
          <p:nvPr/>
        </p:nvSpPr>
        <p:spPr>
          <a:xfrm>
            <a:off x="4534634" y="4737591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4" name="육각형 493">
            <a:extLst>
              <a:ext uri="{FF2B5EF4-FFF2-40B4-BE49-F238E27FC236}">
                <a16:creationId xmlns:a16="http://schemas.microsoft.com/office/drawing/2014/main" id="{CD15C6FF-1C4A-491A-80D3-D2854DE90A6E}"/>
              </a:ext>
            </a:extLst>
          </p:cNvPr>
          <p:cNvSpPr/>
          <p:nvPr/>
        </p:nvSpPr>
        <p:spPr>
          <a:xfrm rot="5400000">
            <a:off x="4206689" y="50873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5" name="육각형 494">
            <a:extLst>
              <a:ext uri="{FF2B5EF4-FFF2-40B4-BE49-F238E27FC236}">
                <a16:creationId xmlns:a16="http://schemas.microsoft.com/office/drawing/2014/main" id="{4510698B-C088-4FCC-9D5C-A67F7ACD199D}"/>
              </a:ext>
            </a:extLst>
          </p:cNvPr>
          <p:cNvSpPr/>
          <p:nvPr/>
        </p:nvSpPr>
        <p:spPr>
          <a:xfrm rot="5400000">
            <a:off x="5116595" y="50873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6" name="육각형 495">
            <a:extLst>
              <a:ext uri="{FF2B5EF4-FFF2-40B4-BE49-F238E27FC236}">
                <a16:creationId xmlns:a16="http://schemas.microsoft.com/office/drawing/2014/main" id="{F8974E6C-9EEE-4761-B9A6-1E62285DF81F}"/>
              </a:ext>
            </a:extLst>
          </p:cNvPr>
          <p:cNvSpPr/>
          <p:nvPr/>
        </p:nvSpPr>
        <p:spPr>
          <a:xfrm rot="5400000">
            <a:off x="4206689" y="574633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7" name="육각형 496">
            <a:extLst>
              <a:ext uri="{FF2B5EF4-FFF2-40B4-BE49-F238E27FC236}">
                <a16:creationId xmlns:a16="http://schemas.microsoft.com/office/drawing/2014/main" id="{4C092B61-E621-4A90-BCB7-EB59B412B166}"/>
              </a:ext>
            </a:extLst>
          </p:cNvPr>
          <p:cNvSpPr/>
          <p:nvPr/>
        </p:nvSpPr>
        <p:spPr>
          <a:xfrm rot="5400000">
            <a:off x="5126182" y="574633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8" name="육각형 497">
            <a:extLst>
              <a:ext uri="{FF2B5EF4-FFF2-40B4-BE49-F238E27FC236}">
                <a16:creationId xmlns:a16="http://schemas.microsoft.com/office/drawing/2014/main" id="{DA56BD88-E195-4FF2-8597-3372B556CBC7}"/>
              </a:ext>
            </a:extLst>
          </p:cNvPr>
          <p:cNvSpPr/>
          <p:nvPr/>
        </p:nvSpPr>
        <p:spPr>
          <a:xfrm>
            <a:off x="4539427" y="6088269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9" name="육각형 498">
            <a:extLst>
              <a:ext uri="{FF2B5EF4-FFF2-40B4-BE49-F238E27FC236}">
                <a16:creationId xmlns:a16="http://schemas.microsoft.com/office/drawing/2014/main" id="{EAC08EAD-2168-4CB4-B2E8-87A83967A842}"/>
              </a:ext>
            </a:extLst>
          </p:cNvPr>
          <p:cNvSpPr/>
          <p:nvPr/>
        </p:nvSpPr>
        <p:spPr>
          <a:xfrm rot="3466497">
            <a:off x="4479993" y="508295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0" name="육각형 499">
            <a:extLst>
              <a:ext uri="{FF2B5EF4-FFF2-40B4-BE49-F238E27FC236}">
                <a16:creationId xmlns:a16="http://schemas.microsoft.com/office/drawing/2014/main" id="{B33221E3-654D-4825-9E83-930084B412F7}"/>
              </a:ext>
            </a:extLst>
          </p:cNvPr>
          <p:cNvSpPr/>
          <p:nvPr/>
        </p:nvSpPr>
        <p:spPr>
          <a:xfrm rot="18133503" flipH="1">
            <a:off x="4861303" y="508295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1" name="육각형 500">
            <a:extLst>
              <a:ext uri="{FF2B5EF4-FFF2-40B4-BE49-F238E27FC236}">
                <a16:creationId xmlns:a16="http://schemas.microsoft.com/office/drawing/2014/main" id="{0C401024-CD93-49AD-B980-3A8ECDE56F4F}"/>
              </a:ext>
            </a:extLst>
          </p:cNvPr>
          <p:cNvSpPr/>
          <p:nvPr/>
        </p:nvSpPr>
        <p:spPr>
          <a:xfrm rot="18133503" flipV="1">
            <a:off x="4489580" y="5757455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2" name="육각형 501">
            <a:extLst>
              <a:ext uri="{FF2B5EF4-FFF2-40B4-BE49-F238E27FC236}">
                <a16:creationId xmlns:a16="http://schemas.microsoft.com/office/drawing/2014/main" id="{E4BD5CC9-B267-4709-9112-2849394129D4}"/>
              </a:ext>
            </a:extLst>
          </p:cNvPr>
          <p:cNvSpPr/>
          <p:nvPr/>
        </p:nvSpPr>
        <p:spPr>
          <a:xfrm rot="3466497" flipH="1" flipV="1">
            <a:off x="4870889" y="5757455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A796A5A1-923A-4ACB-9030-411A56A0E6F3}"/>
              </a:ext>
            </a:extLst>
          </p:cNvPr>
          <p:cNvSpPr txBox="1"/>
          <p:nvPr/>
        </p:nvSpPr>
        <p:spPr>
          <a:xfrm>
            <a:off x="6620640" y="5116449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04" name="육각형 503">
            <a:extLst>
              <a:ext uri="{FF2B5EF4-FFF2-40B4-BE49-F238E27FC236}">
                <a16:creationId xmlns:a16="http://schemas.microsoft.com/office/drawing/2014/main" id="{C380CD81-C96F-4B07-8994-320E20438B2D}"/>
              </a:ext>
            </a:extLst>
          </p:cNvPr>
          <p:cNvSpPr/>
          <p:nvPr/>
        </p:nvSpPr>
        <p:spPr>
          <a:xfrm>
            <a:off x="6063832" y="4753977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5" name="육각형 504">
            <a:extLst>
              <a:ext uri="{FF2B5EF4-FFF2-40B4-BE49-F238E27FC236}">
                <a16:creationId xmlns:a16="http://schemas.microsoft.com/office/drawing/2014/main" id="{2FB76870-B419-4F25-9DDC-6314A65450CB}"/>
              </a:ext>
            </a:extLst>
          </p:cNvPr>
          <p:cNvSpPr/>
          <p:nvPr/>
        </p:nvSpPr>
        <p:spPr>
          <a:xfrm rot="5400000">
            <a:off x="5735887" y="51037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6" name="육각형 505">
            <a:extLst>
              <a:ext uri="{FF2B5EF4-FFF2-40B4-BE49-F238E27FC236}">
                <a16:creationId xmlns:a16="http://schemas.microsoft.com/office/drawing/2014/main" id="{4B36468F-63FF-414D-952B-169003F3D821}"/>
              </a:ext>
            </a:extLst>
          </p:cNvPr>
          <p:cNvSpPr/>
          <p:nvPr/>
        </p:nvSpPr>
        <p:spPr>
          <a:xfrm rot="5400000">
            <a:off x="6645793" y="51037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7" name="육각형 506">
            <a:extLst>
              <a:ext uri="{FF2B5EF4-FFF2-40B4-BE49-F238E27FC236}">
                <a16:creationId xmlns:a16="http://schemas.microsoft.com/office/drawing/2014/main" id="{8805A5E4-3F14-4235-83CB-6DD32B7ABB3F}"/>
              </a:ext>
            </a:extLst>
          </p:cNvPr>
          <p:cNvSpPr/>
          <p:nvPr/>
        </p:nvSpPr>
        <p:spPr>
          <a:xfrm rot="5400000">
            <a:off x="5735887" y="576272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8" name="육각형 507">
            <a:extLst>
              <a:ext uri="{FF2B5EF4-FFF2-40B4-BE49-F238E27FC236}">
                <a16:creationId xmlns:a16="http://schemas.microsoft.com/office/drawing/2014/main" id="{75084354-331A-4681-B21F-DCF8DE0D1E44}"/>
              </a:ext>
            </a:extLst>
          </p:cNvPr>
          <p:cNvSpPr/>
          <p:nvPr/>
        </p:nvSpPr>
        <p:spPr>
          <a:xfrm rot="5400000">
            <a:off x="6655380" y="576272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9" name="육각형 508">
            <a:extLst>
              <a:ext uri="{FF2B5EF4-FFF2-40B4-BE49-F238E27FC236}">
                <a16:creationId xmlns:a16="http://schemas.microsoft.com/office/drawing/2014/main" id="{B53EFDE7-9F4D-47D9-82B1-EE69D75ECAF5}"/>
              </a:ext>
            </a:extLst>
          </p:cNvPr>
          <p:cNvSpPr/>
          <p:nvPr/>
        </p:nvSpPr>
        <p:spPr>
          <a:xfrm>
            <a:off x="6068625" y="6104655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0" name="육각형 509">
            <a:extLst>
              <a:ext uri="{FF2B5EF4-FFF2-40B4-BE49-F238E27FC236}">
                <a16:creationId xmlns:a16="http://schemas.microsoft.com/office/drawing/2014/main" id="{A6C44654-3A74-432E-80F4-8C234997FD5F}"/>
              </a:ext>
            </a:extLst>
          </p:cNvPr>
          <p:cNvSpPr/>
          <p:nvPr/>
        </p:nvSpPr>
        <p:spPr>
          <a:xfrm rot="3466497">
            <a:off x="6009191" y="5099340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1" name="육각형 510">
            <a:extLst>
              <a:ext uri="{FF2B5EF4-FFF2-40B4-BE49-F238E27FC236}">
                <a16:creationId xmlns:a16="http://schemas.microsoft.com/office/drawing/2014/main" id="{74F5880A-7BBB-4E46-8E88-972143F24849}"/>
              </a:ext>
            </a:extLst>
          </p:cNvPr>
          <p:cNvSpPr/>
          <p:nvPr/>
        </p:nvSpPr>
        <p:spPr>
          <a:xfrm rot="18133503" flipH="1">
            <a:off x="6390501" y="5099340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2" name="육각형 511">
            <a:extLst>
              <a:ext uri="{FF2B5EF4-FFF2-40B4-BE49-F238E27FC236}">
                <a16:creationId xmlns:a16="http://schemas.microsoft.com/office/drawing/2014/main" id="{1206738D-BEA3-4B7E-82FC-CEEF11733A22}"/>
              </a:ext>
            </a:extLst>
          </p:cNvPr>
          <p:cNvSpPr/>
          <p:nvPr/>
        </p:nvSpPr>
        <p:spPr>
          <a:xfrm rot="18133503" flipV="1">
            <a:off x="6018778" y="577384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3" name="육각형 512">
            <a:extLst>
              <a:ext uri="{FF2B5EF4-FFF2-40B4-BE49-F238E27FC236}">
                <a16:creationId xmlns:a16="http://schemas.microsoft.com/office/drawing/2014/main" id="{4EBEAB9A-1972-4BC1-8474-BBBE10587E08}"/>
              </a:ext>
            </a:extLst>
          </p:cNvPr>
          <p:cNvSpPr/>
          <p:nvPr/>
        </p:nvSpPr>
        <p:spPr>
          <a:xfrm rot="3466497" flipH="1" flipV="1">
            <a:off x="6400087" y="577384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738F9AB2-1E5F-4A1E-82E0-4FB7E83828F7}"/>
              </a:ext>
            </a:extLst>
          </p:cNvPr>
          <p:cNvSpPr txBox="1"/>
          <p:nvPr/>
        </p:nvSpPr>
        <p:spPr>
          <a:xfrm>
            <a:off x="8237220" y="5116449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15" name="육각형 514">
            <a:extLst>
              <a:ext uri="{FF2B5EF4-FFF2-40B4-BE49-F238E27FC236}">
                <a16:creationId xmlns:a16="http://schemas.microsoft.com/office/drawing/2014/main" id="{9AD60B05-4666-4AE2-9323-38D3A4C90C54}"/>
              </a:ext>
            </a:extLst>
          </p:cNvPr>
          <p:cNvSpPr/>
          <p:nvPr/>
        </p:nvSpPr>
        <p:spPr>
          <a:xfrm>
            <a:off x="7680412" y="4753977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6" name="육각형 515">
            <a:extLst>
              <a:ext uri="{FF2B5EF4-FFF2-40B4-BE49-F238E27FC236}">
                <a16:creationId xmlns:a16="http://schemas.microsoft.com/office/drawing/2014/main" id="{EF5E2D3B-77D3-4506-A5D9-E9E59FCBC772}"/>
              </a:ext>
            </a:extLst>
          </p:cNvPr>
          <p:cNvSpPr/>
          <p:nvPr/>
        </p:nvSpPr>
        <p:spPr>
          <a:xfrm rot="5400000">
            <a:off x="7352467" y="51037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7" name="육각형 516">
            <a:extLst>
              <a:ext uri="{FF2B5EF4-FFF2-40B4-BE49-F238E27FC236}">
                <a16:creationId xmlns:a16="http://schemas.microsoft.com/office/drawing/2014/main" id="{A6652DF2-C66A-41C8-838B-D5B2286A1E21}"/>
              </a:ext>
            </a:extLst>
          </p:cNvPr>
          <p:cNvSpPr/>
          <p:nvPr/>
        </p:nvSpPr>
        <p:spPr>
          <a:xfrm rot="5400000">
            <a:off x="8262373" y="510377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8" name="육각형 517">
            <a:extLst>
              <a:ext uri="{FF2B5EF4-FFF2-40B4-BE49-F238E27FC236}">
                <a16:creationId xmlns:a16="http://schemas.microsoft.com/office/drawing/2014/main" id="{9DEC2AC1-BAB1-44FA-B286-B6D500DF08E3}"/>
              </a:ext>
            </a:extLst>
          </p:cNvPr>
          <p:cNvSpPr/>
          <p:nvPr/>
        </p:nvSpPr>
        <p:spPr>
          <a:xfrm rot="5400000">
            <a:off x="7352467" y="576272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9" name="육각형 518">
            <a:extLst>
              <a:ext uri="{FF2B5EF4-FFF2-40B4-BE49-F238E27FC236}">
                <a16:creationId xmlns:a16="http://schemas.microsoft.com/office/drawing/2014/main" id="{BDB5A04D-C976-4917-9081-CA4D469FA877}"/>
              </a:ext>
            </a:extLst>
          </p:cNvPr>
          <p:cNvSpPr/>
          <p:nvPr/>
        </p:nvSpPr>
        <p:spPr>
          <a:xfrm rot="5400000">
            <a:off x="8271960" y="576272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0" name="육각형 519">
            <a:extLst>
              <a:ext uri="{FF2B5EF4-FFF2-40B4-BE49-F238E27FC236}">
                <a16:creationId xmlns:a16="http://schemas.microsoft.com/office/drawing/2014/main" id="{8E97053D-3BBC-4DD7-AE4A-8A46A021DD9E}"/>
              </a:ext>
            </a:extLst>
          </p:cNvPr>
          <p:cNvSpPr/>
          <p:nvPr/>
        </p:nvSpPr>
        <p:spPr>
          <a:xfrm>
            <a:off x="7685205" y="6104655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1" name="육각형 520">
            <a:extLst>
              <a:ext uri="{FF2B5EF4-FFF2-40B4-BE49-F238E27FC236}">
                <a16:creationId xmlns:a16="http://schemas.microsoft.com/office/drawing/2014/main" id="{218F6B5C-E02B-4E3C-B009-290CA2B5E462}"/>
              </a:ext>
            </a:extLst>
          </p:cNvPr>
          <p:cNvSpPr/>
          <p:nvPr/>
        </p:nvSpPr>
        <p:spPr>
          <a:xfrm rot="3466497">
            <a:off x="7625771" y="5099340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2" name="육각형 521">
            <a:extLst>
              <a:ext uri="{FF2B5EF4-FFF2-40B4-BE49-F238E27FC236}">
                <a16:creationId xmlns:a16="http://schemas.microsoft.com/office/drawing/2014/main" id="{5A5E9E9D-7ABC-4C26-8C09-CB6DF0EF46E6}"/>
              </a:ext>
            </a:extLst>
          </p:cNvPr>
          <p:cNvSpPr/>
          <p:nvPr/>
        </p:nvSpPr>
        <p:spPr>
          <a:xfrm rot="18133503" flipH="1">
            <a:off x="8007081" y="5099340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3" name="육각형 522">
            <a:extLst>
              <a:ext uri="{FF2B5EF4-FFF2-40B4-BE49-F238E27FC236}">
                <a16:creationId xmlns:a16="http://schemas.microsoft.com/office/drawing/2014/main" id="{4D25858B-290B-4CAC-BD14-4E6950159D11}"/>
              </a:ext>
            </a:extLst>
          </p:cNvPr>
          <p:cNvSpPr/>
          <p:nvPr/>
        </p:nvSpPr>
        <p:spPr>
          <a:xfrm rot="18133503" flipV="1">
            <a:off x="7635358" y="577384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4" name="육각형 523">
            <a:extLst>
              <a:ext uri="{FF2B5EF4-FFF2-40B4-BE49-F238E27FC236}">
                <a16:creationId xmlns:a16="http://schemas.microsoft.com/office/drawing/2014/main" id="{75221D78-719E-4BF5-B032-9B4DDDC589C3}"/>
              </a:ext>
            </a:extLst>
          </p:cNvPr>
          <p:cNvSpPr/>
          <p:nvPr/>
        </p:nvSpPr>
        <p:spPr>
          <a:xfrm rot="3466497" flipH="1" flipV="1">
            <a:off x="8016667" y="5773841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5" name="TextBox 524">
            <a:extLst>
              <a:ext uri="{FF2B5EF4-FFF2-40B4-BE49-F238E27FC236}">
                <a16:creationId xmlns:a16="http://schemas.microsoft.com/office/drawing/2014/main" id="{F59EA2AB-E45E-40CB-A49E-9265C2B52684}"/>
              </a:ext>
            </a:extLst>
          </p:cNvPr>
          <p:cNvSpPr txBox="1"/>
          <p:nvPr/>
        </p:nvSpPr>
        <p:spPr>
          <a:xfrm>
            <a:off x="9824474" y="5132835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26" name="육각형 525">
            <a:extLst>
              <a:ext uri="{FF2B5EF4-FFF2-40B4-BE49-F238E27FC236}">
                <a16:creationId xmlns:a16="http://schemas.microsoft.com/office/drawing/2014/main" id="{3207E75A-80E9-4283-B299-306BEFD24301}"/>
              </a:ext>
            </a:extLst>
          </p:cNvPr>
          <p:cNvSpPr/>
          <p:nvPr/>
        </p:nvSpPr>
        <p:spPr>
          <a:xfrm>
            <a:off x="9267666" y="4770363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7" name="육각형 526">
            <a:extLst>
              <a:ext uri="{FF2B5EF4-FFF2-40B4-BE49-F238E27FC236}">
                <a16:creationId xmlns:a16="http://schemas.microsoft.com/office/drawing/2014/main" id="{27AE8318-1641-490F-A385-6A70C66EA9FF}"/>
              </a:ext>
            </a:extLst>
          </p:cNvPr>
          <p:cNvSpPr/>
          <p:nvPr/>
        </p:nvSpPr>
        <p:spPr>
          <a:xfrm rot="5400000">
            <a:off x="8939721" y="512015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8" name="육각형 527">
            <a:extLst>
              <a:ext uri="{FF2B5EF4-FFF2-40B4-BE49-F238E27FC236}">
                <a16:creationId xmlns:a16="http://schemas.microsoft.com/office/drawing/2014/main" id="{BDB00B21-2F91-4621-A625-0BE4B2AC8A3F}"/>
              </a:ext>
            </a:extLst>
          </p:cNvPr>
          <p:cNvSpPr/>
          <p:nvPr/>
        </p:nvSpPr>
        <p:spPr>
          <a:xfrm rot="5400000">
            <a:off x="9849627" y="512015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9" name="육각형 528">
            <a:extLst>
              <a:ext uri="{FF2B5EF4-FFF2-40B4-BE49-F238E27FC236}">
                <a16:creationId xmlns:a16="http://schemas.microsoft.com/office/drawing/2014/main" id="{A7E650DC-1159-477D-A44E-FB006BC9AB31}"/>
              </a:ext>
            </a:extLst>
          </p:cNvPr>
          <p:cNvSpPr/>
          <p:nvPr/>
        </p:nvSpPr>
        <p:spPr>
          <a:xfrm rot="5400000">
            <a:off x="8939721" y="5779109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0" name="육각형 529">
            <a:extLst>
              <a:ext uri="{FF2B5EF4-FFF2-40B4-BE49-F238E27FC236}">
                <a16:creationId xmlns:a16="http://schemas.microsoft.com/office/drawing/2014/main" id="{9875F184-4A7B-4170-9720-40400621EC65}"/>
              </a:ext>
            </a:extLst>
          </p:cNvPr>
          <p:cNvSpPr/>
          <p:nvPr/>
        </p:nvSpPr>
        <p:spPr>
          <a:xfrm rot="5400000">
            <a:off x="9859214" y="5779109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1" name="육각형 530">
            <a:extLst>
              <a:ext uri="{FF2B5EF4-FFF2-40B4-BE49-F238E27FC236}">
                <a16:creationId xmlns:a16="http://schemas.microsoft.com/office/drawing/2014/main" id="{7A24B9FB-0E6C-42C9-8BD2-90180FAE3448}"/>
              </a:ext>
            </a:extLst>
          </p:cNvPr>
          <p:cNvSpPr/>
          <p:nvPr/>
        </p:nvSpPr>
        <p:spPr>
          <a:xfrm>
            <a:off x="9272459" y="6121041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2" name="육각형 531">
            <a:extLst>
              <a:ext uri="{FF2B5EF4-FFF2-40B4-BE49-F238E27FC236}">
                <a16:creationId xmlns:a16="http://schemas.microsoft.com/office/drawing/2014/main" id="{A2526E9E-A620-4E6C-AF9D-735CA2D70191}"/>
              </a:ext>
            </a:extLst>
          </p:cNvPr>
          <p:cNvSpPr/>
          <p:nvPr/>
        </p:nvSpPr>
        <p:spPr>
          <a:xfrm rot="3466497">
            <a:off x="9213025" y="5115726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3" name="육각형 532">
            <a:extLst>
              <a:ext uri="{FF2B5EF4-FFF2-40B4-BE49-F238E27FC236}">
                <a16:creationId xmlns:a16="http://schemas.microsoft.com/office/drawing/2014/main" id="{F92237D3-D830-4021-AB42-5B3EC4472D79}"/>
              </a:ext>
            </a:extLst>
          </p:cNvPr>
          <p:cNvSpPr/>
          <p:nvPr/>
        </p:nvSpPr>
        <p:spPr>
          <a:xfrm rot="18133503" flipH="1">
            <a:off x="9594335" y="5115726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4" name="육각형 533">
            <a:extLst>
              <a:ext uri="{FF2B5EF4-FFF2-40B4-BE49-F238E27FC236}">
                <a16:creationId xmlns:a16="http://schemas.microsoft.com/office/drawing/2014/main" id="{942AE287-2860-40E3-B5A3-4CD52E2FA030}"/>
              </a:ext>
            </a:extLst>
          </p:cNvPr>
          <p:cNvSpPr/>
          <p:nvPr/>
        </p:nvSpPr>
        <p:spPr>
          <a:xfrm rot="18133503" flipV="1">
            <a:off x="9222612" y="57902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5" name="육각형 534">
            <a:extLst>
              <a:ext uri="{FF2B5EF4-FFF2-40B4-BE49-F238E27FC236}">
                <a16:creationId xmlns:a16="http://schemas.microsoft.com/office/drawing/2014/main" id="{56A8843B-8039-4CED-99BC-45A2B282C87B}"/>
              </a:ext>
            </a:extLst>
          </p:cNvPr>
          <p:cNvSpPr/>
          <p:nvPr/>
        </p:nvSpPr>
        <p:spPr>
          <a:xfrm rot="3466497" flipH="1" flipV="1">
            <a:off x="9603921" y="579022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A3DA39DC-DB11-4866-86BE-DA6AF6254E7A}"/>
              </a:ext>
            </a:extLst>
          </p:cNvPr>
          <p:cNvSpPr txBox="1"/>
          <p:nvPr/>
        </p:nvSpPr>
        <p:spPr>
          <a:xfrm>
            <a:off x="11370684" y="3097092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37" name="육각형 536">
            <a:extLst>
              <a:ext uri="{FF2B5EF4-FFF2-40B4-BE49-F238E27FC236}">
                <a16:creationId xmlns:a16="http://schemas.microsoft.com/office/drawing/2014/main" id="{ADF680EB-663D-4B12-95AE-E78102A07D91}"/>
              </a:ext>
            </a:extLst>
          </p:cNvPr>
          <p:cNvSpPr/>
          <p:nvPr/>
        </p:nvSpPr>
        <p:spPr>
          <a:xfrm>
            <a:off x="10813876" y="2734620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8" name="육각형 537">
            <a:extLst>
              <a:ext uri="{FF2B5EF4-FFF2-40B4-BE49-F238E27FC236}">
                <a16:creationId xmlns:a16="http://schemas.microsoft.com/office/drawing/2014/main" id="{EC0D9B15-C462-4E93-885F-7130F8DD93BD}"/>
              </a:ext>
            </a:extLst>
          </p:cNvPr>
          <p:cNvSpPr/>
          <p:nvPr/>
        </p:nvSpPr>
        <p:spPr>
          <a:xfrm rot="5400000">
            <a:off x="10485931" y="308441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9" name="육각형 538">
            <a:extLst>
              <a:ext uri="{FF2B5EF4-FFF2-40B4-BE49-F238E27FC236}">
                <a16:creationId xmlns:a16="http://schemas.microsoft.com/office/drawing/2014/main" id="{15420294-047E-491A-9391-17EA2CDD1ADA}"/>
              </a:ext>
            </a:extLst>
          </p:cNvPr>
          <p:cNvSpPr/>
          <p:nvPr/>
        </p:nvSpPr>
        <p:spPr>
          <a:xfrm rot="5400000">
            <a:off x="11395837" y="3084413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0" name="육각형 539">
            <a:extLst>
              <a:ext uri="{FF2B5EF4-FFF2-40B4-BE49-F238E27FC236}">
                <a16:creationId xmlns:a16="http://schemas.microsoft.com/office/drawing/2014/main" id="{39D15071-85E7-4A96-AD27-D47ACBCAA649}"/>
              </a:ext>
            </a:extLst>
          </p:cNvPr>
          <p:cNvSpPr/>
          <p:nvPr/>
        </p:nvSpPr>
        <p:spPr>
          <a:xfrm rot="5400000">
            <a:off x="10485931" y="374336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1" name="육각형 540">
            <a:extLst>
              <a:ext uri="{FF2B5EF4-FFF2-40B4-BE49-F238E27FC236}">
                <a16:creationId xmlns:a16="http://schemas.microsoft.com/office/drawing/2014/main" id="{773E1C30-494F-4402-9225-C58C1D3B2054}"/>
              </a:ext>
            </a:extLst>
          </p:cNvPr>
          <p:cNvSpPr/>
          <p:nvPr/>
        </p:nvSpPr>
        <p:spPr>
          <a:xfrm rot="5400000">
            <a:off x="11405424" y="3743366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2" name="육각형 541">
            <a:extLst>
              <a:ext uri="{FF2B5EF4-FFF2-40B4-BE49-F238E27FC236}">
                <a16:creationId xmlns:a16="http://schemas.microsoft.com/office/drawing/2014/main" id="{D9031283-537B-4CF9-9CDF-10B06BC35AF5}"/>
              </a:ext>
            </a:extLst>
          </p:cNvPr>
          <p:cNvSpPr/>
          <p:nvPr/>
        </p:nvSpPr>
        <p:spPr>
          <a:xfrm>
            <a:off x="10818669" y="4085298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3" name="육각형 542">
            <a:extLst>
              <a:ext uri="{FF2B5EF4-FFF2-40B4-BE49-F238E27FC236}">
                <a16:creationId xmlns:a16="http://schemas.microsoft.com/office/drawing/2014/main" id="{B0B318C7-49F8-4493-8BB1-4FC5385C7051}"/>
              </a:ext>
            </a:extLst>
          </p:cNvPr>
          <p:cNvSpPr/>
          <p:nvPr/>
        </p:nvSpPr>
        <p:spPr>
          <a:xfrm rot="3466497">
            <a:off x="10759235" y="307998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4" name="육각형 543">
            <a:extLst>
              <a:ext uri="{FF2B5EF4-FFF2-40B4-BE49-F238E27FC236}">
                <a16:creationId xmlns:a16="http://schemas.microsoft.com/office/drawing/2014/main" id="{9A7ACCBD-C80B-4B21-91F8-8ED9F93C1A27}"/>
              </a:ext>
            </a:extLst>
          </p:cNvPr>
          <p:cNvSpPr/>
          <p:nvPr/>
        </p:nvSpPr>
        <p:spPr>
          <a:xfrm rot="18133503" flipH="1">
            <a:off x="11140545" y="3079983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5" name="육각형 544">
            <a:extLst>
              <a:ext uri="{FF2B5EF4-FFF2-40B4-BE49-F238E27FC236}">
                <a16:creationId xmlns:a16="http://schemas.microsoft.com/office/drawing/2014/main" id="{8B4BF77D-C812-4FCB-8402-D05C0CD49775}"/>
              </a:ext>
            </a:extLst>
          </p:cNvPr>
          <p:cNvSpPr/>
          <p:nvPr/>
        </p:nvSpPr>
        <p:spPr>
          <a:xfrm rot="18133503" flipV="1">
            <a:off x="10768822" y="375448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6" name="육각형 545">
            <a:extLst>
              <a:ext uri="{FF2B5EF4-FFF2-40B4-BE49-F238E27FC236}">
                <a16:creationId xmlns:a16="http://schemas.microsoft.com/office/drawing/2014/main" id="{26CA7312-FAE6-42C4-A4CE-91C43EFC67AC}"/>
              </a:ext>
            </a:extLst>
          </p:cNvPr>
          <p:cNvSpPr/>
          <p:nvPr/>
        </p:nvSpPr>
        <p:spPr>
          <a:xfrm rot="3466497" flipH="1" flipV="1">
            <a:off x="11150131" y="375448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7" name="TextBox 546">
            <a:extLst>
              <a:ext uri="{FF2B5EF4-FFF2-40B4-BE49-F238E27FC236}">
                <a16:creationId xmlns:a16="http://schemas.microsoft.com/office/drawing/2014/main" id="{55712963-AAEE-48E8-9B38-4BA2B25C1B2F}"/>
              </a:ext>
            </a:extLst>
          </p:cNvPr>
          <p:cNvSpPr txBox="1"/>
          <p:nvPr/>
        </p:nvSpPr>
        <p:spPr>
          <a:xfrm>
            <a:off x="11356513" y="5100063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48" name="육각형 547">
            <a:extLst>
              <a:ext uri="{FF2B5EF4-FFF2-40B4-BE49-F238E27FC236}">
                <a16:creationId xmlns:a16="http://schemas.microsoft.com/office/drawing/2014/main" id="{D93378B0-211D-4D93-8C69-5CD8DE71D8FB}"/>
              </a:ext>
            </a:extLst>
          </p:cNvPr>
          <p:cNvSpPr/>
          <p:nvPr/>
        </p:nvSpPr>
        <p:spPr>
          <a:xfrm>
            <a:off x="10799705" y="4737591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9" name="육각형 548">
            <a:extLst>
              <a:ext uri="{FF2B5EF4-FFF2-40B4-BE49-F238E27FC236}">
                <a16:creationId xmlns:a16="http://schemas.microsoft.com/office/drawing/2014/main" id="{9B226822-09D2-4844-B3AE-D74CCDAE6015}"/>
              </a:ext>
            </a:extLst>
          </p:cNvPr>
          <p:cNvSpPr/>
          <p:nvPr/>
        </p:nvSpPr>
        <p:spPr>
          <a:xfrm rot="5400000">
            <a:off x="10471760" y="50873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0" name="육각형 549">
            <a:extLst>
              <a:ext uri="{FF2B5EF4-FFF2-40B4-BE49-F238E27FC236}">
                <a16:creationId xmlns:a16="http://schemas.microsoft.com/office/drawing/2014/main" id="{A8BED28B-39E0-4F66-9D78-872EC357BC18}"/>
              </a:ext>
            </a:extLst>
          </p:cNvPr>
          <p:cNvSpPr/>
          <p:nvPr/>
        </p:nvSpPr>
        <p:spPr>
          <a:xfrm rot="5400000">
            <a:off x="11381666" y="5087384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1" name="육각형 550">
            <a:extLst>
              <a:ext uri="{FF2B5EF4-FFF2-40B4-BE49-F238E27FC236}">
                <a16:creationId xmlns:a16="http://schemas.microsoft.com/office/drawing/2014/main" id="{E0A7DCE5-4CAA-4E5C-9135-3FFA8A8049B7}"/>
              </a:ext>
            </a:extLst>
          </p:cNvPr>
          <p:cNvSpPr/>
          <p:nvPr/>
        </p:nvSpPr>
        <p:spPr>
          <a:xfrm rot="5400000">
            <a:off x="10471760" y="574633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2" name="육각형 551">
            <a:extLst>
              <a:ext uri="{FF2B5EF4-FFF2-40B4-BE49-F238E27FC236}">
                <a16:creationId xmlns:a16="http://schemas.microsoft.com/office/drawing/2014/main" id="{1FE15E5B-87B9-4FD6-B4B8-0FAE182B6668}"/>
              </a:ext>
            </a:extLst>
          </p:cNvPr>
          <p:cNvSpPr/>
          <p:nvPr/>
        </p:nvSpPr>
        <p:spPr>
          <a:xfrm rot="5400000">
            <a:off x="11391253" y="574633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3" name="육각형 552">
            <a:extLst>
              <a:ext uri="{FF2B5EF4-FFF2-40B4-BE49-F238E27FC236}">
                <a16:creationId xmlns:a16="http://schemas.microsoft.com/office/drawing/2014/main" id="{92FF2C6A-F5FA-486B-B09B-A4BF976DD25B}"/>
              </a:ext>
            </a:extLst>
          </p:cNvPr>
          <p:cNvSpPr/>
          <p:nvPr/>
        </p:nvSpPr>
        <p:spPr>
          <a:xfrm>
            <a:off x="10804498" y="6088269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4" name="육각형 553">
            <a:extLst>
              <a:ext uri="{FF2B5EF4-FFF2-40B4-BE49-F238E27FC236}">
                <a16:creationId xmlns:a16="http://schemas.microsoft.com/office/drawing/2014/main" id="{3B0ECCE3-CDD1-4E61-80D1-E07574110714}"/>
              </a:ext>
            </a:extLst>
          </p:cNvPr>
          <p:cNvSpPr/>
          <p:nvPr/>
        </p:nvSpPr>
        <p:spPr>
          <a:xfrm rot="3466497">
            <a:off x="10745064" y="508295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5" name="육각형 554">
            <a:extLst>
              <a:ext uri="{FF2B5EF4-FFF2-40B4-BE49-F238E27FC236}">
                <a16:creationId xmlns:a16="http://schemas.microsoft.com/office/drawing/2014/main" id="{C5A46628-CE72-49F0-B61A-BF662CF4AF49}"/>
              </a:ext>
            </a:extLst>
          </p:cNvPr>
          <p:cNvSpPr/>
          <p:nvPr/>
        </p:nvSpPr>
        <p:spPr>
          <a:xfrm rot="18133503" flipH="1">
            <a:off x="11126374" y="5082954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6" name="육각형 555">
            <a:extLst>
              <a:ext uri="{FF2B5EF4-FFF2-40B4-BE49-F238E27FC236}">
                <a16:creationId xmlns:a16="http://schemas.microsoft.com/office/drawing/2014/main" id="{AACD3A2C-4548-4E8E-B278-9DB5C09E9E2A}"/>
              </a:ext>
            </a:extLst>
          </p:cNvPr>
          <p:cNvSpPr/>
          <p:nvPr/>
        </p:nvSpPr>
        <p:spPr>
          <a:xfrm rot="18133503" flipV="1">
            <a:off x="10754651" y="5757455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7" name="육각형 556">
            <a:extLst>
              <a:ext uri="{FF2B5EF4-FFF2-40B4-BE49-F238E27FC236}">
                <a16:creationId xmlns:a16="http://schemas.microsoft.com/office/drawing/2014/main" id="{8A7AABF6-4BF9-4B77-959B-DCC07AD9186B}"/>
              </a:ext>
            </a:extLst>
          </p:cNvPr>
          <p:cNvSpPr/>
          <p:nvPr/>
        </p:nvSpPr>
        <p:spPr>
          <a:xfrm rot="3466497" flipH="1" flipV="1">
            <a:off x="11135960" y="5757455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8" name="TextBox 557">
            <a:extLst>
              <a:ext uri="{FF2B5EF4-FFF2-40B4-BE49-F238E27FC236}">
                <a16:creationId xmlns:a16="http://schemas.microsoft.com/office/drawing/2014/main" id="{7D3D84E7-E8F6-48C7-9E47-2CB40A526221}"/>
              </a:ext>
            </a:extLst>
          </p:cNvPr>
          <p:cNvSpPr txBox="1"/>
          <p:nvPr/>
        </p:nvSpPr>
        <p:spPr>
          <a:xfrm>
            <a:off x="3510965" y="5090676"/>
            <a:ext cx="353097" cy="16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559" name="육각형 558">
            <a:extLst>
              <a:ext uri="{FF2B5EF4-FFF2-40B4-BE49-F238E27FC236}">
                <a16:creationId xmlns:a16="http://schemas.microsoft.com/office/drawing/2014/main" id="{C71F51D4-C8C5-460C-B0C6-7A844CF6B24B}"/>
              </a:ext>
            </a:extLst>
          </p:cNvPr>
          <p:cNvSpPr/>
          <p:nvPr/>
        </p:nvSpPr>
        <p:spPr>
          <a:xfrm>
            <a:off x="2954157" y="4728204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0" name="육각형 559">
            <a:extLst>
              <a:ext uri="{FF2B5EF4-FFF2-40B4-BE49-F238E27FC236}">
                <a16:creationId xmlns:a16="http://schemas.microsoft.com/office/drawing/2014/main" id="{DCC4C4D3-C5B7-4284-A749-57B58CF558E3}"/>
              </a:ext>
            </a:extLst>
          </p:cNvPr>
          <p:cNvSpPr/>
          <p:nvPr/>
        </p:nvSpPr>
        <p:spPr>
          <a:xfrm rot="5400000">
            <a:off x="2626212" y="507799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1" name="육각형 560">
            <a:extLst>
              <a:ext uri="{FF2B5EF4-FFF2-40B4-BE49-F238E27FC236}">
                <a16:creationId xmlns:a16="http://schemas.microsoft.com/office/drawing/2014/main" id="{D0A978BD-985E-40FB-AB0B-C109EDAA9A61}"/>
              </a:ext>
            </a:extLst>
          </p:cNvPr>
          <p:cNvSpPr/>
          <p:nvPr/>
        </p:nvSpPr>
        <p:spPr>
          <a:xfrm rot="5400000">
            <a:off x="3536118" y="5077997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2" name="육각형 561">
            <a:extLst>
              <a:ext uri="{FF2B5EF4-FFF2-40B4-BE49-F238E27FC236}">
                <a16:creationId xmlns:a16="http://schemas.microsoft.com/office/drawing/2014/main" id="{42FEF561-101F-4F5C-8D7A-674EABFB0CD5}"/>
              </a:ext>
            </a:extLst>
          </p:cNvPr>
          <p:cNvSpPr/>
          <p:nvPr/>
        </p:nvSpPr>
        <p:spPr>
          <a:xfrm rot="5400000">
            <a:off x="2626212" y="573695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3" name="육각형 562">
            <a:extLst>
              <a:ext uri="{FF2B5EF4-FFF2-40B4-BE49-F238E27FC236}">
                <a16:creationId xmlns:a16="http://schemas.microsoft.com/office/drawing/2014/main" id="{16F49827-1CAD-471E-A437-5A4FBF6E2F9F}"/>
              </a:ext>
            </a:extLst>
          </p:cNvPr>
          <p:cNvSpPr/>
          <p:nvPr/>
        </p:nvSpPr>
        <p:spPr>
          <a:xfrm rot="5400000">
            <a:off x="3545705" y="5736950"/>
            <a:ext cx="63671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4" name="육각형 563">
            <a:extLst>
              <a:ext uri="{FF2B5EF4-FFF2-40B4-BE49-F238E27FC236}">
                <a16:creationId xmlns:a16="http://schemas.microsoft.com/office/drawing/2014/main" id="{4AFC23D8-5F88-4F69-B6C2-9BA94B54B963}"/>
              </a:ext>
            </a:extLst>
          </p:cNvPr>
          <p:cNvSpPr/>
          <p:nvPr/>
        </p:nvSpPr>
        <p:spPr>
          <a:xfrm>
            <a:off x="2958950" y="6078882"/>
            <a:ext cx="909905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5" name="육각형 564">
            <a:extLst>
              <a:ext uri="{FF2B5EF4-FFF2-40B4-BE49-F238E27FC236}">
                <a16:creationId xmlns:a16="http://schemas.microsoft.com/office/drawing/2014/main" id="{C7BDAE4C-101B-4D15-8938-E28909C32ED1}"/>
              </a:ext>
            </a:extLst>
          </p:cNvPr>
          <p:cNvSpPr/>
          <p:nvPr/>
        </p:nvSpPr>
        <p:spPr>
          <a:xfrm rot="3466497">
            <a:off x="2899516" y="507356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6" name="육각형 565">
            <a:extLst>
              <a:ext uri="{FF2B5EF4-FFF2-40B4-BE49-F238E27FC236}">
                <a16:creationId xmlns:a16="http://schemas.microsoft.com/office/drawing/2014/main" id="{121EC47D-FA2C-4820-83FE-2B955118D003}"/>
              </a:ext>
            </a:extLst>
          </p:cNvPr>
          <p:cNvSpPr/>
          <p:nvPr/>
        </p:nvSpPr>
        <p:spPr>
          <a:xfrm rot="18133503" flipH="1">
            <a:off x="3280826" y="5073567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7" name="육각형 566">
            <a:extLst>
              <a:ext uri="{FF2B5EF4-FFF2-40B4-BE49-F238E27FC236}">
                <a16:creationId xmlns:a16="http://schemas.microsoft.com/office/drawing/2014/main" id="{6CE05C1E-7009-4903-BA76-67629F61AA19}"/>
              </a:ext>
            </a:extLst>
          </p:cNvPr>
          <p:cNvSpPr/>
          <p:nvPr/>
        </p:nvSpPr>
        <p:spPr>
          <a:xfrm rot="18133503" flipV="1">
            <a:off x="2909103" y="574806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8" name="육각형 567">
            <a:extLst>
              <a:ext uri="{FF2B5EF4-FFF2-40B4-BE49-F238E27FC236}">
                <a16:creationId xmlns:a16="http://schemas.microsoft.com/office/drawing/2014/main" id="{9740D817-270A-4AB7-932E-A7665008276F}"/>
              </a:ext>
            </a:extLst>
          </p:cNvPr>
          <p:cNvSpPr/>
          <p:nvPr/>
        </p:nvSpPr>
        <p:spPr>
          <a:xfrm rot="3466497" flipH="1" flipV="1">
            <a:off x="3290412" y="5748068"/>
            <a:ext cx="604776" cy="115036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69" name="육각형 568">
            <a:extLst>
              <a:ext uri="{FF2B5EF4-FFF2-40B4-BE49-F238E27FC236}">
                <a16:creationId xmlns:a16="http://schemas.microsoft.com/office/drawing/2014/main" id="{7006BC29-4F4B-41D1-AD6D-10C3BDD08883}"/>
              </a:ext>
            </a:extLst>
          </p:cNvPr>
          <p:cNvSpPr/>
          <p:nvPr/>
        </p:nvSpPr>
        <p:spPr>
          <a:xfrm>
            <a:off x="7679200" y="3394847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0" name="육각형 569">
            <a:extLst>
              <a:ext uri="{FF2B5EF4-FFF2-40B4-BE49-F238E27FC236}">
                <a16:creationId xmlns:a16="http://schemas.microsoft.com/office/drawing/2014/main" id="{2B370211-7D7E-462B-8961-21FC0637AFB6}"/>
              </a:ext>
            </a:extLst>
          </p:cNvPr>
          <p:cNvSpPr/>
          <p:nvPr/>
        </p:nvSpPr>
        <p:spPr>
          <a:xfrm>
            <a:off x="8153745" y="3392907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1" name="육각형 570">
            <a:extLst>
              <a:ext uri="{FF2B5EF4-FFF2-40B4-BE49-F238E27FC236}">
                <a16:creationId xmlns:a16="http://schemas.microsoft.com/office/drawing/2014/main" id="{802AC1A6-3C13-437E-8235-9D7827BC44E7}"/>
              </a:ext>
            </a:extLst>
          </p:cNvPr>
          <p:cNvSpPr/>
          <p:nvPr/>
        </p:nvSpPr>
        <p:spPr>
          <a:xfrm>
            <a:off x="7680632" y="544939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2" name="육각형 571">
            <a:extLst>
              <a:ext uri="{FF2B5EF4-FFF2-40B4-BE49-F238E27FC236}">
                <a16:creationId xmlns:a16="http://schemas.microsoft.com/office/drawing/2014/main" id="{0C9B16A3-5247-43AA-AC1B-2FECA1D47792}"/>
              </a:ext>
            </a:extLst>
          </p:cNvPr>
          <p:cNvSpPr/>
          <p:nvPr/>
        </p:nvSpPr>
        <p:spPr>
          <a:xfrm>
            <a:off x="8155177" y="544745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3" name="육각형 572">
            <a:extLst>
              <a:ext uri="{FF2B5EF4-FFF2-40B4-BE49-F238E27FC236}">
                <a16:creationId xmlns:a16="http://schemas.microsoft.com/office/drawing/2014/main" id="{3F8CE829-9EC3-44F0-8018-1668C90D38CE}"/>
              </a:ext>
            </a:extLst>
          </p:cNvPr>
          <p:cNvSpPr/>
          <p:nvPr/>
        </p:nvSpPr>
        <p:spPr>
          <a:xfrm>
            <a:off x="9273947" y="546509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4" name="육각형 573">
            <a:extLst>
              <a:ext uri="{FF2B5EF4-FFF2-40B4-BE49-F238E27FC236}">
                <a16:creationId xmlns:a16="http://schemas.microsoft.com/office/drawing/2014/main" id="{4F76CACB-662B-41A8-8B96-9C7739648D6D}"/>
              </a:ext>
            </a:extLst>
          </p:cNvPr>
          <p:cNvSpPr/>
          <p:nvPr/>
        </p:nvSpPr>
        <p:spPr>
          <a:xfrm>
            <a:off x="9748492" y="546315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5" name="육각형 574">
            <a:extLst>
              <a:ext uri="{FF2B5EF4-FFF2-40B4-BE49-F238E27FC236}">
                <a16:creationId xmlns:a16="http://schemas.microsoft.com/office/drawing/2014/main" id="{BEB0ADEB-BA0C-4D68-A4FB-9030D43A2BA8}"/>
              </a:ext>
            </a:extLst>
          </p:cNvPr>
          <p:cNvSpPr/>
          <p:nvPr/>
        </p:nvSpPr>
        <p:spPr>
          <a:xfrm>
            <a:off x="6065443" y="544939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6" name="육각형 575">
            <a:extLst>
              <a:ext uri="{FF2B5EF4-FFF2-40B4-BE49-F238E27FC236}">
                <a16:creationId xmlns:a16="http://schemas.microsoft.com/office/drawing/2014/main" id="{E9867C91-917F-4626-97FA-F9367933C06F}"/>
              </a:ext>
            </a:extLst>
          </p:cNvPr>
          <p:cNvSpPr/>
          <p:nvPr/>
        </p:nvSpPr>
        <p:spPr>
          <a:xfrm>
            <a:off x="6539988" y="544745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7" name="육각형 576">
            <a:extLst>
              <a:ext uri="{FF2B5EF4-FFF2-40B4-BE49-F238E27FC236}">
                <a16:creationId xmlns:a16="http://schemas.microsoft.com/office/drawing/2014/main" id="{72CBA204-FE2F-479A-9487-EE64A6B8256B}"/>
              </a:ext>
            </a:extLst>
          </p:cNvPr>
          <p:cNvSpPr/>
          <p:nvPr/>
        </p:nvSpPr>
        <p:spPr>
          <a:xfrm>
            <a:off x="4530354" y="5427595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8" name="육각형 577">
            <a:extLst>
              <a:ext uri="{FF2B5EF4-FFF2-40B4-BE49-F238E27FC236}">
                <a16:creationId xmlns:a16="http://schemas.microsoft.com/office/drawing/2014/main" id="{29D41B93-EEDE-470D-A121-8D45673C6C9C}"/>
              </a:ext>
            </a:extLst>
          </p:cNvPr>
          <p:cNvSpPr/>
          <p:nvPr/>
        </p:nvSpPr>
        <p:spPr>
          <a:xfrm>
            <a:off x="5004899" y="5425655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9" name="육각형 578">
            <a:extLst>
              <a:ext uri="{FF2B5EF4-FFF2-40B4-BE49-F238E27FC236}">
                <a16:creationId xmlns:a16="http://schemas.microsoft.com/office/drawing/2014/main" id="{942DC918-1A85-42E2-8585-E93BB8AE222B}"/>
              </a:ext>
            </a:extLst>
          </p:cNvPr>
          <p:cNvSpPr/>
          <p:nvPr/>
        </p:nvSpPr>
        <p:spPr>
          <a:xfrm>
            <a:off x="2945486" y="541893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0" name="육각형 579">
            <a:extLst>
              <a:ext uri="{FF2B5EF4-FFF2-40B4-BE49-F238E27FC236}">
                <a16:creationId xmlns:a16="http://schemas.microsoft.com/office/drawing/2014/main" id="{F0C4F20C-F75C-40CD-B9A3-A8D1C82B9929}"/>
              </a:ext>
            </a:extLst>
          </p:cNvPr>
          <p:cNvSpPr/>
          <p:nvPr/>
        </p:nvSpPr>
        <p:spPr>
          <a:xfrm>
            <a:off x="3420031" y="5416991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1" name="육각형 580">
            <a:extLst>
              <a:ext uri="{FF2B5EF4-FFF2-40B4-BE49-F238E27FC236}">
                <a16:creationId xmlns:a16="http://schemas.microsoft.com/office/drawing/2014/main" id="{A2C99397-F03B-45D6-8187-430FE4E3CCB8}"/>
              </a:ext>
            </a:extLst>
          </p:cNvPr>
          <p:cNvSpPr/>
          <p:nvPr/>
        </p:nvSpPr>
        <p:spPr>
          <a:xfrm>
            <a:off x="9272117" y="3402390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2" name="육각형 581">
            <a:extLst>
              <a:ext uri="{FF2B5EF4-FFF2-40B4-BE49-F238E27FC236}">
                <a16:creationId xmlns:a16="http://schemas.microsoft.com/office/drawing/2014/main" id="{FFE4EEFF-8681-489B-9C27-FE88446E9B3E}"/>
              </a:ext>
            </a:extLst>
          </p:cNvPr>
          <p:cNvSpPr/>
          <p:nvPr/>
        </p:nvSpPr>
        <p:spPr>
          <a:xfrm>
            <a:off x="9746662" y="3400450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3" name="육각형 582">
            <a:extLst>
              <a:ext uri="{FF2B5EF4-FFF2-40B4-BE49-F238E27FC236}">
                <a16:creationId xmlns:a16="http://schemas.microsoft.com/office/drawing/2014/main" id="{B136C610-2B04-47CE-9D46-64948E321B42}"/>
              </a:ext>
            </a:extLst>
          </p:cNvPr>
          <p:cNvSpPr/>
          <p:nvPr/>
        </p:nvSpPr>
        <p:spPr>
          <a:xfrm>
            <a:off x="6062918" y="3392907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4" name="육각형 583">
            <a:extLst>
              <a:ext uri="{FF2B5EF4-FFF2-40B4-BE49-F238E27FC236}">
                <a16:creationId xmlns:a16="http://schemas.microsoft.com/office/drawing/2014/main" id="{A7D94F3D-FA43-403B-87F3-D6666F3C1C45}"/>
              </a:ext>
            </a:extLst>
          </p:cNvPr>
          <p:cNvSpPr/>
          <p:nvPr/>
        </p:nvSpPr>
        <p:spPr>
          <a:xfrm>
            <a:off x="6537463" y="3390967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5" name="육각형 584">
            <a:extLst>
              <a:ext uri="{FF2B5EF4-FFF2-40B4-BE49-F238E27FC236}">
                <a16:creationId xmlns:a16="http://schemas.microsoft.com/office/drawing/2014/main" id="{5E15B42F-DD6E-4E32-977B-6E47632D3E9F}"/>
              </a:ext>
            </a:extLst>
          </p:cNvPr>
          <p:cNvSpPr/>
          <p:nvPr/>
        </p:nvSpPr>
        <p:spPr>
          <a:xfrm>
            <a:off x="4543427" y="342230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6" name="육각형 585">
            <a:extLst>
              <a:ext uri="{FF2B5EF4-FFF2-40B4-BE49-F238E27FC236}">
                <a16:creationId xmlns:a16="http://schemas.microsoft.com/office/drawing/2014/main" id="{84CC104E-F046-4EC9-9E07-1CAB37B73923}"/>
              </a:ext>
            </a:extLst>
          </p:cNvPr>
          <p:cNvSpPr/>
          <p:nvPr/>
        </p:nvSpPr>
        <p:spPr>
          <a:xfrm>
            <a:off x="5017972" y="342036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7" name="육각형 586">
            <a:extLst>
              <a:ext uri="{FF2B5EF4-FFF2-40B4-BE49-F238E27FC236}">
                <a16:creationId xmlns:a16="http://schemas.microsoft.com/office/drawing/2014/main" id="{EEDA6C24-1653-42F3-A183-54024B49BB91}"/>
              </a:ext>
            </a:extLst>
          </p:cNvPr>
          <p:cNvSpPr/>
          <p:nvPr/>
        </p:nvSpPr>
        <p:spPr>
          <a:xfrm>
            <a:off x="10809084" y="342230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8" name="육각형 587">
            <a:extLst>
              <a:ext uri="{FF2B5EF4-FFF2-40B4-BE49-F238E27FC236}">
                <a16:creationId xmlns:a16="http://schemas.microsoft.com/office/drawing/2014/main" id="{38C089D4-D69C-412F-A841-D992C2A48A12}"/>
              </a:ext>
            </a:extLst>
          </p:cNvPr>
          <p:cNvSpPr/>
          <p:nvPr/>
        </p:nvSpPr>
        <p:spPr>
          <a:xfrm>
            <a:off x="11283629" y="342036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9" name="육각형 588">
            <a:extLst>
              <a:ext uri="{FF2B5EF4-FFF2-40B4-BE49-F238E27FC236}">
                <a16:creationId xmlns:a16="http://schemas.microsoft.com/office/drawing/2014/main" id="{61CDB19A-5752-42AC-832E-6A5A374271C5}"/>
              </a:ext>
            </a:extLst>
          </p:cNvPr>
          <p:cNvSpPr/>
          <p:nvPr/>
        </p:nvSpPr>
        <p:spPr>
          <a:xfrm>
            <a:off x="10802630" y="543125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0" name="육각형 589">
            <a:extLst>
              <a:ext uri="{FF2B5EF4-FFF2-40B4-BE49-F238E27FC236}">
                <a16:creationId xmlns:a16="http://schemas.microsoft.com/office/drawing/2014/main" id="{2F875858-97C1-4FA1-BAD0-FB656A746F26}"/>
              </a:ext>
            </a:extLst>
          </p:cNvPr>
          <p:cNvSpPr/>
          <p:nvPr/>
        </p:nvSpPr>
        <p:spPr>
          <a:xfrm>
            <a:off x="11277175" y="5429316"/>
            <a:ext cx="423943" cy="112362"/>
          </a:xfrm>
          <a:prstGeom prst="hexagon">
            <a:avLst>
              <a:gd name="adj" fmla="val 74999"/>
              <a:gd name="vf" fmla="val 115470"/>
            </a:avLst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7E3D3D1F-EA4E-4DFD-B1F5-97FFA86E05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48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94"/>
    </mc:Choice>
    <mc:Fallback>
      <p:transition spd="slow" advTm="46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74300E5F-881E-4604-8573-7E888E4172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2586232"/>
              </p:ext>
            </p:extLst>
          </p:nvPr>
        </p:nvGraphicFramePr>
        <p:xfrm>
          <a:off x="103268" y="725738"/>
          <a:ext cx="11848104" cy="60045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383186">
                  <a:extLst>
                    <a:ext uri="{9D8B030D-6E8A-4147-A177-3AD203B41FA5}">
                      <a16:colId xmlns:a16="http://schemas.microsoft.com/office/drawing/2014/main" val="2550544774"/>
                    </a:ext>
                  </a:extLst>
                </a:gridCol>
                <a:gridCol w="395028">
                  <a:extLst>
                    <a:ext uri="{9D8B030D-6E8A-4147-A177-3AD203B41FA5}">
                      <a16:colId xmlns:a16="http://schemas.microsoft.com/office/drawing/2014/main" val="2227526206"/>
                    </a:ext>
                  </a:extLst>
                </a:gridCol>
                <a:gridCol w="403938">
                  <a:extLst>
                    <a:ext uri="{9D8B030D-6E8A-4147-A177-3AD203B41FA5}">
                      <a16:colId xmlns:a16="http://schemas.microsoft.com/office/drawing/2014/main" val="2932908537"/>
                    </a:ext>
                  </a:extLst>
                </a:gridCol>
                <a:gridCol w="421062">
                  <a:extLst>
                    <a:ext uri="{9D8B030D-6E8A-4147-A177-3AD203B41FA5}">
                      <a16:colId xmlns:a16="http://schemas.microsoft.com/office/drawing/2014/main" val="2499932736"/>
                    </a:ext>
                  </a:extLst>
                </a:gridCol>
                <a:gridCol w="421062">
                  <a:extLst>
                    <a:ext uri="{9D8B030D-6E8A-4147-A177-3AD203B41FA5}">
                      <a16:colId xmlns:a16="http://schemas.microsoft.com/office/drawing/2014/main" val="2953824871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2170017751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3718521089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1488348957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4059663108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1752320371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167024851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672718186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3961187834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184611210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1577901017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442117534"/>
                    </a:ext>
                  </a:extLst>
                </a:gridCol>
                <a:gridCol w="735319">
                  <a:extLst>
                    <a:ext uri="{9D8B030D-6E8A-4147-A177-3AD203B41FA5}">
                      <a16:colId xmlns:a16="http://schemas.microsoft.com/office/drawing/2014/main" val="3340817509"/>
                    </a:ext>
                  </a:extLst>
                </a:gridCol>
              </a:tblGrid>
              <a:tr h="29585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Hexadecimal Number</a:t>
                      </a:r>
                      <a:endParaRPr lang="ko-KR" altLang="en-US" sz="14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Input (4-bit)</a:t>
                      </a:r>
                      <a:endParaRPr lang="ko-KR" altLang="en-US" sz="14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1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Output (Your definition)</a:t>
                      </a:r>
                      <a:endParaRPr lang="ko-KR" altLang="en-US" sz="14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601046"/>
                  </a:ext>
                </a:extLst>
              </a:tr>
              <a:tr h="29585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w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x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y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z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b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d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e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g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h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/>
                        <a:t>i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j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k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699297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6659975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465310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7346506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3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124732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4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9717271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5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938476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6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647396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7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1846246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8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7407940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9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3896927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A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1468551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B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1984104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C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385148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D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0214409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E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0832580"/>
                  </a:ext>
                </a:extLst>
              </a:tr>
              <a:tr h="2946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F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</a:t>
                      </a:r>
                      <a:endParaRPr lang="ko-KR" altLang="en-US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879800"/>
                  </a:ext>
                </a:extLst>
              </a:tr>
            </a:tbl>
          </a:graphicData>
        </a:graphic>
      </p:graphicFrame>
      <p:sp>
        <p:nvSpPr>
          <p:cNvPr id="4" name="제목 1">
            <a:extLst>
              <a:ext uri="{FF2B5EF4-FFF2-40B4-BE49-F238E27FC236}">
                <a16:creationId xmlns:a16="http://schemas.microsoft.com/office/drawing/2014/main" id="{3782C6B8-47DB-4280-8D83-D9333F1D0688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#2: </a:t>
            </a:r>
            <a:r>
              <a:rPr lang="en-US" altLang="ko-KR" sz="2200" dirty="0"/>
              <a:t>Fill the below blank with your definition based on your proposal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C52D21F-A906-460E-A274-3990F9A28C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02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1"/>
    </mc:Choice>
    <mc:Fallback>
      <p:transition spd="slow" advTm="9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9524133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‘a’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a = w’x’y’z’+</a:t>
                      </a:r>
                      <a:r>
                        <a:rPr lang="en-US" altLang="ko-KR" sz="1600" dirty="0" err="1"/>
                        <a:t>w’x’yz+w’x’yz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+w’xy’z+’</a:t>
                      </a:r>
                      <a:r>
                        <a:rPr lang="en-US" altLang="ko-KR" sz="1600" dirty="0" err="1"/>
                        <a:t>wxyz</a:t>
                      </a:r>
                      <a:r>
                        <a:rPr lang="en-US" altLang="ko-KR" sz="1600" dirty="0"/>
                        <a:t>+’</a:t>
                      </a:r>
                      <a:r>
                        <a:rPr lang="en-US" altLang="ko-KR" sz="1600" dirty="0" err="1"/>
                        <a:t>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wxy’z</a:t>
                      </a:r>
                      <a:r>
                        <a:rPr lang="en-US" altLang="ko-KR" sz="1600" dirty="0"/>
                        <a:t>’ </a:t>
                      </a:r>
                      <a:r>
                        <a:rPr lang="en-US" altLang="ko-KR" sz="1600" dirty="0" err="1"/>
                        <a:t>wxyz+wxyz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+wx’y’z’+</a:t>
                      </a:r>
                      <a:r>
                        <a:rPr lang="en-US" altLang="ko-KR" sz="1600" dirty="0" err="1"/>
                        <a:t>wx’y’z+wx’yz</a:t>
                      </a:r>
                      <a:endParaRPr lang="en-US" altLang="ko-KR" sz="1600" dirty="0"/>
                    </a:p>
                    <a:p>
                      <a:pPr lvl="1" algn="l" latinLnBrk="1"/>
                      <a:r>
                        <a:rPr lang="en-US" altLang="ko-KR" sz="1600" dirty="0"/>
                        <a:t>   =(wy’z’+</a:t>
                      </a:r>
                      <a:r>
                        <a:rPr lang="en-US" altLang="ko-KR" sz="1600" dirty="0" err="1"/>
                        <a:t>x’y’z</a:t>
                      </a:r>
                      <a:r>
                        <a:rPr lang="en-US" altLang="ko-KR" sz="1600" dirty="0"/>
                        <a:t>’)+</a:t>
                      </a:r>
                      <a:r>
                        <a:rPr lang="en-US" altLang="ko-KR" sz="1600" dirty="0" err="1"/>
                        <a:t>w’y+w’xz+xy</a:t>
                      </a:r>
                      <a:endParaRPr lang="en-US" altLang="ko-KR" sz="1600" dirty="0"/>
                    </a:p>
                    <a:p>
                      <a:pPr lvl="1" algn="l" latinLnBrk="1"/>
                      <a:r>
                        <a:rPr lang="en-US" altLang="ko-KR" sz="1600" dirty="0"/>
                        <a:t>     +(wx’y’+</a:t>
                      </a:r>
                      <a:r>
                        <a:rPr lang="en-US" altLang="ko-KR" sz="1600" dirty="0" err="1"/>
                        <a:t>wxz</a:t>
                      </a:r>
                      <a:r>
                        <a:rPr lang="en-US" altLang="ko-KR" sz="1600" dirty="0"/>
                        <a:t>)</a:t>
                      </a:r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8" name="표 18">
            <a:extLst>
              <a:ext uri="{FF2B5EF4-FFF2-40B4-BE49-F238E27FC236}">
                <a16:creationId xmlns:a16="http://schemas.microsoft.com/office/drawing/2014/main" id="{DC6D3EA2-AB66-44A0-A8DA-59E28A4A5F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723632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C9B05815-2717-4BB8-AF15-278D5C231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275842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sp>
        <p:nvSpPr>
          <p:cNvPr id="24" name="타원 23">
            <a:extLst>
              <a:ext uri="{FF2B5EF4-FFF2-40B4-BE49-F238E27FC236}">
                <a16:creationId xmlns:a16="http://schemas.microsoft.com/office/drawing/2014/main" id="{DC74BF78-21C6-4BDD-BD63-62FC85EEEF65}"/>
              </a:ext>
            </a:extLst>
          </p:cNvPr>
          <p:cNvSpPr/>
          <p:nvPr/>
        </p:nvSpPr>
        <p:spPr>
          <a:xfrm>
            <a:off x="6272981" y="2795859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BF387E1-B973-46F7-9A94-419D23B1CE56}"/>
              </a:ext>
            </a:extLst>
          </p:cNvPr>
          <p:cNvSpPr/>
          <p:nvPr/>
        </p:nvSpPr>
        <p:spPr>
          <a:xfrm>
            <a:off x="6272981" y="3180761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1CC1467-E8FB-442E-82E2-7E323C6CD9AD}"/>
              </a:ext>
            </a:extLst>
          </p:cNvPr>
          <p:cNvSpPr/>
          <p:nvPr/>
        </p:nvSpPr>
        <p:spPr>
          <a:xfrm>
            <a:off x="5685923" y="3180761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86ACEBB-DCAE-4EC0-AB5D-728CE0B0EA93}"/>
              </a:ext>
            </a:extLst>
          </p:cNvPr>
          <p:cNvSpPr/>
          <p:nvPr/>
        </p:nvSpPr>
        <p:spPr>
          <a:xfrm>
            <a:off x="5185244" y="3775587"/>
            <a:ext cx="1761656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8AA02CD1-0650-4ADE-AA5C-6CA12DD442D6}"/>
              </a:ext>
            </a:extLst>
          </p:cNvPr>
          <p:cNvSpPr/>
          <p:nvPr/>
        </p:nvSpPr>
        <p:spPr>
          <a:xfrm rot="16200000">
            <a:off x="4834275" y="3953012"/>
            <a:ext cx="1378913" cy="407518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원호 28">
            <a:extLst>
              <a:ext uri="{FF2B5EF4-FFF2-40B4-BE49-F238E27FC236}">
                <a16:creationId xmlns:a16="http://schemas.microsoft.com/office/drawing/2014/main" id="{FEC5A112-39FC-4FA2-A0CB-90FBE0E6899F}"/>
              </a:ext>
            </a:extLst>
          </p:cNvPr>
          <p:cNvSpPr/>
          <p:nvPr/>
        </p:nvSpPr>
        <p:spPr>
          <a:xfrm rot="16200000" flipH="1">
            <a:off x="5156121" y="2689319"/>
            <a:ext cx="693653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" name="Freeform 29">
            <a:extLst>
              <a:ext uri="{FF2B5EF4-FFF2-40B4-BE49-F238E27FC236}">
                <a16:creationId xmlns:a16="http://schemas.microsoft.com/office/drawing/2014/main" id="{26FA78E2-A26E-41E3-B93B-0BFDF0C46CD0}"/>
              </a:ext>
            </a:extLst>
          </p:cNvPr>
          <p:cNvSpPr>
            <a:spLocks/>
          </p:cNvSpPr>
          <p:nvPr/>
        </p:nvSpPr>
        <p:spPr bwMode="auto">
          <a:xfrm>
            <a:off x="9581369" y="2124811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5" name="Freeform 29">
            <a:extLst>
              <a:ext uri="{FF2B5EF4-FFF2-40B4-BE49-F238E27FC236}">
                <a16:creationId xmlns:a16="http://schemas.microsoft.com/office/drawing/2014/main" id="{855A63BE-EBD4-45D5-8F6B-3E5E39171C4F}"/>
              </a:ext>
            </a:extLst>
          </p:cNvPr>
          <p:cNvSpPr>
            <a:spLocks/>
          </p:cNvSpPr>
          <p:nvPr/>
        </p:nvSpPr>
        <p:spPr bwMode="auto">
          <a:xfrm>
            <a:off x="9870928" y="2747308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6" name="Freeform 29">
            <a:extLst>
              <a:ext uri="{FF2B5EF4-FFF2-40B4-BE49-F238E27FC236}">
                <a16:creationId xmlns:a16="http://schemas.microsoft.com/office/drawing/2014/main" id="{89EF2CF0-D895-4940-95CE-BF6EB32D8BA2}"/>
              </a:ext>
            </a:extLst>
          </p:cNvPr>
          <p:cNvSpPr>
            <a:spLocks/>
          </p:cNvSpPr>
          <p:nvPr/>
        </p:nvSpPr>
        <p:spPr bwMode="auto">
          <a:xfrm>
            <a:off x="9429812" y="3376489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7" name="Freeform 29">
            <a:extLst>
              <a:ext uri="{FF2B5EF4-FFF2-40B4-BE49-F238E27FC236}">
                <a16:creationId xmlns:a16="http://schemas.microsoft.com/office/drawing/2014/main" id="{3B3B08EF-C583-4CAD-BF4D-61160407BF69}"/>
              </a:ext>
            </a:extLst>
          </p:cNvPr>
          <p:cNvSpPr>
            <a:spLocks/>
          </p:cNvSpPr>
          <p:nvPr/>
        </p:nvSpPr>
        <p:spPr bwMode="auto">
          <a:xfrm>
            <a:off x="9758335" y="3998986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8" name="Freeform 29">
            <a:extLst>
              <a:ext uri="{FF2B5EF4-FFF2-40B4-BE49-F238E27FC236}">
                <a16:creationId xmlns:a16="http://schemas.microsoft.com/office/drawing/2014/main" id="{11D34DD1-6B97-4FED-BB10-4E909DA74657}"/>
              </a:ext>
            </a:extLst>
          </p:cNvPr>
          <p:cNvSpPr>
            <a:spLocks/>
          </p:cNvSpPr>
          <p:nvPr/>
        </p:nvSpPr>
        <p:spPr bwMode="auto">
          <a:xfrm>
            <a:off x="9762375" y="4627735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9" name="Freeform 29">
            <a:extLst>
              <a:ext uri="{FF2B5EF4-FFF2-40B4-BE49-F238E27FC236}">
                <a16:creationId xmlns:a16="http://schemas.microsoft.com/office/drawing/2014/main" id="{174A6675-8A29-42AC-8550-5705AD1A358C}"/>
              </a:ext>
            </a:extLst>
          </p:cNvPr>
          <p:cNvSpPr>
            <a:spLocks/>
          </p:cNvSpPr>
          <p:nvPr/>
        </p:nvSpPr>
        <p:spPr bwMode="auto">
          <a:xfrm>
            <a:off x="9649949" y="528885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0" name="Freeform 29">
            <a:extLst>
              <a:ext uri="{FF2B5EF4-FFF2-40B4-BE49-F238E27FC236}">
                <a16:creationId xmlns:a16="http://schemas.microsoft.com/office/drawing/2014/main" id="{1FDD90FD-3E7A-491E-BD8A-C54838491B1A}"/>
              </a:ext>
            </a:extLst>
          </p:cNvPr>
          <p:cNvSpPr>
            <a:spLocks/>
          </p:cNvSpPr>
          <p:nvPr/>
        </p:nvSpPr>
        <p:spPr bwMode="auto">
          <a:xfrm>
            <a:off x="9401903" y="5933782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41" name="Line 38">
            <a:extLst>
              <a:ext uri="{FF2B5EF4-FFF2-40B4-BE49-F238E27FC236}">
                <a16:creationId xmlns:a16="http://schemas.microsoft.com/office/drawing/2014/main" id="{94720D63-EC12-4812-BE0E-FE49F20D6568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D19532-B3B8-467E-BD26-234C09B2E181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</a:t>
            </a:r>
          </a:p>
        </p:txBody>
      </p:sp>
      <p:sp>
        <p:nvSpPr>
          <p:cNvPr id="43" name="Freeform 120">
            <a:extLst>
              <a:ext uri="{FF2B5EF4-FFF2-40B4-BE49-F238E27FC236}">
                <a16:creationId xmlns:a16="http://schemas.microsoft.com/office/drawing/2014/main" id="{FE2D2DF1-C528-4CEA-B68F-B98F3B08B455}"/>
              </a:ext>
            </a:extLst>
          </p:cNvPr>
          <p:cNvSpPr>
            <a:spLocks/>
          </p:cNvSpPr>
          <p:nvPr/>
        </p:nvSpPr>
        <p:spPr bwMode="auto">
          <a:xfrm>
            <a:off x="10990080" y="4054997"/>
            <a:ext cx="534166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E5D4D12-86B5-494A-A9CD-63B54757A953}"/>
              </a:ext>
            </a:extLst>
          </p:cNvPr>
          <p:cNvSpPr txBox="1"/>
          <p:nvPr/>
        </p:nvSpPr>
        <p:spPr>
          <a:xfrm>
            <a:off x="8146221" y="2035211"/>
            <a:ext cx="33534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r>
              <a:rPr lang="en-US" altLang="ko-KR" sz="1600" dirty="0"/>
              <a:t>x</a:t>
            </a:r>
          </a:p>
          <a:p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y</a:t>
            </a:r>
          </a:p>
          <a:p>
            <a:endParaRPr lang="en-US" altLang="ko-KR" sz="1600" dirty="0"/>
          </a:p>
          <a:p>
            <a:r>
              <a:rPr lang="en-US" altLang="ko-KR" sz="1600" dirty="0"/>
              <a:t>z</a:t>
            </a:r>
          </a:p>
        </p:txBody>
      </p:sp>
      <p:sp>
        <p:nvSpPr>
          <p:cNvPr id="45" name="Oval 132">
            <a:extLst>
              <a:ext uri="{FF2B5EF4-FFF2-40B4-BE49-F238E27FC236}">
                <a16:creationId xmlns:a16="http://schemas.microsoft.com/office/drawing/2014/main" id="{52B3C8C4-6C62-4003-AD2C-A89F24D0C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4137" y="2223871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576BCD2-A1BF-4E65-8EE0-93382ECB1C47}"/>
              </a:ext>
            </a:extLst>
          </p:cNvPr>
          <p:cNvSpPr txBox="1"/>
          <p:nvPr/>
        </p:nvSpPr>
        <p:spPr>
          <a:xfrm>
            <a:off x="9799835" y="4097436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w’y</a:t>
            </a:r>
            <a:endParaRPr lang="en-US" altLang="ko-KR" sz="16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CD901DE-2E2F-43A8-8B3C-1C26662A5E07}"/>
              </a:ext>
            </a:extLst>
          </p:cNvPr>
          <p:cNvSpPr txBox="1"/>
          <p:nvPr/>
        </p:nvSpPr>
        <p:spPr>
          <a:xfrm>
            <a:off x="9858889" y="4650170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wy’z</a:t>
            </a:r>
            <a:r>
              <a:rPr lang="en-US" altLang="ko-KR" sz="1600" dirty="0"/>
              <a:t>’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C4BB271-B2D4-4EBE-A719-7914560FF9F2}"/>
              </a:ext>
            </a:extLst>
          </p:cNvPr>
          <p:cNvSpPr txBox="1"/>
          <p:nvPr/>
        </p:nvSpPr>
        <p:spPr>
          <a:xfrm>
            <a:off x="9406767" y="5986692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x’y’z</a:t>
            </a:r>
            <a:r>
              <a:rPr lang="en-US" altLang="ko-KR" sz="1600" dirty="0"/>
              <a:t>’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56AEC5D-5C49-4804-9932-3B9716D4627E}"/>
              </a:ext>
            </a:extLst>
          </p:cNvPr>
          <p:cNvSpPr txBox="1"/>
          <p:nvPr/>
        </p:nvSpPr>
        <p:spPr>
          <a:xfrm>
            <a:off x="9635418" y="2216967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w’x</a:t>
            </a:r>
            <a:r>
              <a:rPr lang="en-US" altLang="ko-KR" sz="1600" dirty="0"/>
              <a:t>’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E77F704-1C29-407A-A66B-6E064A4FC9E2}"/>
              </a:ext>
            </a:extLst>
          </p:cNvPr>
          <p:cNvSpPr txBox="1"/>
          <p:nvPr/>
        </p:nvSpPr>
        <p:spPr>
          <a:xfrm>
            <a:off x="9661763" y="5327149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xy</a:t>
            </a:r>
            <a:endParaRPr lang="en-US" altLang="ko-KR" sz="16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010BB9-90E8-43EF-B57F-E96BB550C198}"/>
              </a:ext>
            </a:extLst>
          </p:cNvPr>
          <p:cNvSpPr txBox="1"/>
          <p:nvPr/>
        </p:nvSpPr>
        <p:spPr>
          <a:xfrm>
            <a:off x="9894505" y="2852321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wx’y</a:t>
            </a:r>
            <a:r>
              <a:rPr lang="en-US" altLang="ko-KR" sz="1600" dirty="0"/>
              <a:t>’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93E68B6-2269-4615-9E3F-B498EF52585F}"/>
              </a:ext>
            </a:extLst>
          </p:cNvPr>
          <p:cNvSpPr txBox="1"/>
          <p:nvPr/>
        </p:nvSpPr>
        <p:spPr>
          <a:xfrm>
            <a:off x="9532693" y="3461799"/>
            <a:ext cx="11311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wxz</a:t>
            </a:r>
            <a:endParaRPr lang="en-US" altLang="ko-KR" sz="1600" dirty="0"/>
          </a:p>
        </p:txBody>
      </p:sp>
      <p:sp>
        <p:nvSpPr>
          <p:cNvPr id="54" name="Oval 132">
            <a:extLst>
              <a:ext uri="{FF2B5EF4-FFF2-40B4-BE49-F238E27FC236}">
                <a16:creationId xmlns:a16="http://schemas.microsoft.com/office/drawing/2014/main" id="{B53947D4-E32A-4542-9F84-D74ADC312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4137" y="2453091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5" name="Oval 132">
            <a:extLst>
              <a:ext uri="{FF2B5EF4-FFF2-40B4-BE49-F238E27FC236}">
                <a16:creationId xmlns:a16="http://schemas.microsoft.com/office/drawing/2014/main" id="{5EF8E408-C473-4B75-ABFE-08B92753F9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81317" y="2965493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6" name="Oval 132">
            <a:extLst>
              <a:ext uri="{FF2B5EF4-FFF2-40B4-BE49-F238E27FC236}">
                <a16:creationId xmlns:a16="http://schemas.microsoft.com/office/drawing/2014/main" id="{A0F3DC79-B8B4-4C71-A7CA-F3D270998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81317" y="313995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7" name="Oval 132">
            <a:extLst>
              <a:ext uri="{FF2B5EF4-FFF2-40B4-BE49-F238E27FC236}">
                <a16:creationId xmlns:a16="http://schemas.microsoft.com/office/drawing/2014/main" id="{98C05A10-AF6D-4D27-AC5D-1EA98F8EA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8723" y="412843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8" name="Oval 132">
            <a:extLst>
              <a:ext uri="{FF2B5EF4-FFF2-40B4-BE49-F238E27FC236}">
                <a16:creationId xmlns:a16="http://schemas.microsoft.com/office/drawing/2014/main" id="{9FA28CBA-0FAC-4CDD-95D8-25C8FFF96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6127" y="4845292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Oval 132">
            <a:extLst>
              <a:ext uri="{FF2B5EF4-FFF2-40B4-BE49-F238E27FC236}">
                <a16:creationId xmlns:a16="http://schemas.microsoft.com/office/drawing/2014/main" id="{BBBCFC1B-6034-45A6-BD1F-0344083F1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6127" y="502422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0" name="Oval 132">
            <a:extLst>
              <a:ext uri="{FF2B5EF4-FFF2-40B4-BE49-F238E27FC236}">
                <a16:creationId xmlns:a16="http://schemas.microsoft.com/office/drawing/2014/main" id="{7AD3C7C0-A287-4EA9-BC55-FA2715351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9504" y="5986692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1" name="Oval 132">
            <a:extLst>
              <a:ext uri="{FF2B5EF4-FFF2-40B4-BE49-F238E27FC236}">
                <a16:creationId xmlns:a16="http://schemas.microsoft.com/office/drawing/2014/main" id="{059A05BA-B3FD-4BFE-959C-572835E0F5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7088" y="617008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2" name="Oval 132">
            <a:extLst>
              <a:ext uri="{FF2B5EF4-FFF2-40B4-BE49-F238E27FC236}">
                <a16:creationId xmlns:a16="http://schemas.microsoft.com/office/drawing/2014/main" id="{D063B0F8-6310-4DE7-9C4D-8AF38A1463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4671" y="632268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3" name="Line 38">
            <a:extLst>
              <a:ext uri="{FF2B5EF4-FFF2-40B4-BE49-F238E27FC236}">
                <a16:creationId xmlns:a16="http://schemas.microsoft.com/office/drawing/2014/main" id="{AE5E45FE-DDB4-4E05-8068-1D3150A748A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5388" y="2253185"/>
            <a:ext cx="1016799" cy="113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4" name="Line 38">
            <a:extLst>
              <a:ext uri="{FF2B5EF4-FFF2-40B4-BE49-F238E27FC236}">
                <a16:creationId xmlns:a16="http://schemas.microsoft.com/office/drawing/2014/main" id="{16ABD15B-9187-4B6C-AE1E-DD3FAE6D3C2B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5388" y="2482128"/>
            <a:ext cx="996365" cy="1117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5" name="Line 38">
            <a:extLst>
              <a:ext uri="{FF2B5EF4-FFF2-40B4-BE49-F238E27FC236}">
                <a16:creationId xmlns:a16="http://schemas.microsoft.com/office/drawing/2014/main" id="{DAA5D158-2E78-40A0-A53E-13C157D24734}"/>
              </a:ext>
            </a:extLst>
          </p:cNvPr>
          <p:cNvSpPr>
            <a:spLocks noChangeShapeType="1"/>
          </p:cNvSpPr>
          <p:nvPr/>
        </p:nvSpPr>
        <p:spPr bwMode="auto">
          <a:xfrm>
            <a:off x="8449154" y="3755682"/>
            <a:ext cx="996365" cy="1117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6" name="Line 38">
            <a:extLst>
              <a:ext uri="{FF2B5EF4-FFF2-40B4-BE49-F238E27FC236}">
                <a16:creationId xmlns:a16="http://schemas.microsoft.com/office/drawing/2014/main" id="{15409AF1-3F0D-42BC-AE7C-511D73327221}"/>
              </a:ext>
            </a:extLst>
          </p:cNvPr>
          <p:cNvSpPr>
            <a:spLocks noChangeShapeType="1"/>
          </p:cNvSpPr>
          <p:nvPr/>
        </p:nvSpPr>
        <p:spPr bwMode="auto">
          <a:xfrm>
            <a:off x="8756809" y="3010274"/>
            <a:ext cx="1029434" cy="766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7" name="Line 38">
            <a:extLst>
              <a:ext uri="{FF2B5EF4-FFF2-40B4-BE49-F238E27FC236}">
                <a16:creationId xmlns:a16="http://schemas.microsoft.com/office/drawing/2014/main" id="{2C87BD6A-8D35-4185-BD39-F8873D7E75DD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5388" y="3197772"/>
            <a:ext cx="1284739" cy="1117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8" name="Line 38">
            <a:extLst>
              <a:ext uri="{FF2B5EF4-FFF2-40B4-BE49-F238E27FC236}">
                <a16:creationId xmlns:a16="http://schemas.microsoft.com/office/drawing/2014/main" id="{81A2B253-5B64-4DA8-99F6-8AB9A4FF324E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0771" y="3449426"/>
            <a:ext cx="537169" cy="1117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9" name="Line 38">
            <a:extLst>
              <a:ext uri="{FF2B5EF4-FFF2-40B4-BE49-F238E27FC236}">
                <a16:creationId xmlns:a16="http://schemas.microsoft.com/office/drawing/2014/main" id="{31C53456-3393-4EE0-BD25-D8E694438002}"/>
              </a:ext>
            </a:extLst>
          </p:cNvPr>
          <p:cNvSpPr>
            <a:spLocks noChangeShapeType="1"/>
          </p:cNvSpPr>
          <p:nvPr/>
        </p:nvSpPr>
        <p:spPr bwMode="auto">
          <a:xfrm>
            <a:off x="8998547" y="3597852"/>
            <a:ext cx="446971" cy="648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0" name="Oval 134">
            <a:extLst>
              <a:ext uri="{FF2B5EF4-FFF2-40B4-BE49-F238E27FC236}">
                <a16:creationId xmlns:a16="http://schemas.microsoft.com/office/drawing/2014/main" id="{479781BA-8B3E-405E-A6DC-FA37CE472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9624" y="222180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1" name="Line 136">
            <a:extLst>
              <a:ext uri="{FF2B5EF4-FFF2-40B4-BE49-F238E27FC236}">
                <a16:creationId xmlns:a16="http://schemas.microsoft.com/office/drawing/2014/main" id="{6A9197FD-CE15-4C7F-A575-D3825AC7AB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31634" y="2280322"/>
            <a:ext cx="9586" cy="5718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2" name="Line 38">
            <a:extLst>
              <a:ext uri="{FF2B5EF4-FFF2-40B4-BE49-F238E27FC236}">
                <a16:creationId xmlns:a16="http://schemas.microsoft.com/office/drawing/2014/main" id="{4EFC1004-E5B9-46B5-ADBB-FED74E8EC2E2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1634" y="2831344"/>
            <a:ext cx="1227255" cy="113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3" name="Oval 134">
            <a:extLst>
              <a:ext uri="{FF2B5EF4-FFF2-40B4-BE49-F238E27FC236}">
                <a16:creationId xmlns:a16="http://schemas.microsoft.com/office/drawing/2014/main" id="{E1898789-E75C-448E-9D35-7FDA1E7A0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4799" y="245609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4" name="Line 136">
            <a:extLst>
              <a:ext uri="{FF2B5EF4-FFF2-40B4-BE49-F238E27FC236}">
                <a16:creationId xmlns:a16="http://schemas.microsoft.com/office/drawing/2014/main" id="{3EB98E82-5DFA-4ACD-8EA8-91A2E569DBC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66395" y="2514614"/>
            <a:ext cx="0" cy="49565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5" name="Oval 134">
            <a:extLst>
              <a:ext uri="{FF2B5EF4-FFF2-40B4-BE49-F238E27FC236}">
                <a16:creationId xmlns:a16="http://schemas.microsoft.com/office/drawing/2014/main" id="{777A78F6-647F-4C74-9419-38BAAE718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68761" y="280853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6" name="Line 136">
            <a:extLst>
              <a:ext uri="{FF2B5EF4-FFF2-40B4-BE49-F238E27FC236}">
                <a16:creationId xmlns:a16="http://schemas.microsoft.com/office/drawing/2014/main" id="{78D20D81-11F8-4468-A785-41440AD3BB7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90771" y="2867052"/>
            <a:ext cx="9586" cy="5718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7" name="Oval 134">
            <a:extLst>
              <a:ext uri="{FF2B5EF4-FFF2-40B4-BE49-F238E27FC236}">
                <a16:creationId xmlns:a16="http://schemas.microsoft.com/office/drawing/2014/main" id="{73F32353-D85B-4E83-8712-53BF32574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8547" y="297674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8" name="Line 136">
            <a:extLst>
              <a:ext uri="{FF2B5EF4-FFF2-40B4-BE49-F238E27FC236}">
                <a16:creationId xmlns:a16="http://schemas.microsoft.com/office/drawing/2014/main" id="{E4D273A3-DE02-470B-AEFF-98197678BBA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20557" y="3035263"/>
            <a:ext cx="9586" cy="5718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9" name="Oval 134">
            <a:extLst>
              <a:ext uri="{FF2B5EF4-FFF2-40B4-BE49-F238E27FC236}">
                <a16:creationId xmlns:a16="http://schemas.microsoft.com/office/drawing/2014/main" id="{387B7E5D-18C4-4DFC-880E-A7B61FC298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8874" y="341522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0" name="Line 136">
            <a:extLst>
              <a:ext uri="{FF2B5EF4-FFF2-40B4-BE49-F238E27FC236}">
                <a16:creationId xmlns:a16="http://schemas.microsoft.com/office/drawing/2014/main" id="{2E83B370-C16A-48AC-8D5F-0594B2A686A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37926" y="3473749"/>
            <a:ext cx="2544" cy="69734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" name="Line 38">
            <a:extLst>
              <a:ext uri="{FF2B5EF4-FFF2-40B4-BE49-F238E27FC236}">
                <a16:creationId xmlns:a16="http://schemas.microsoft.com/office/drawing/2014/main" id="{D87F48C4-EC80-43FF-91B8-7F55BC5F51E4}"/>
              </a:ext>
            </a:extLst>
          </p:cNvPr>
          <p:cNvSpPr>
            <a:spLocks noChangeShapeType="1"/>
          </p:cNvSpPr>
          <p:nvPr/>
        </p:nvSpPr>
        <p:spPr bwMode="auto">
          <a:xfrm>
            <a:off x="9137926" y="4164648"/>
            <a:ext cx="529607" cy="644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3" name="Oval 134">
            <a:extLst>
              <a:ext uri="{FF2B5EF4-FFF2-40B4-BE49-F238E27FC236}">
                <a16:creationId xmlns:a16="http://schemas.microsoft.com/office/drawing/2014/main" id="{625A7CB8-6EA4-440C-B8C7-84C160F7F5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2677" y="317089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4" name="Line 136">
            <a:extLst>
              <a:ext uri="{FF2B5EF4-FFF2-40B4-BE49-F238E27FC236}">
                <a16:creationId xmlns:a16="http://schemas.microsoft.com/office/drawing/2014/main" id="{C1FA9F37-E215-4C43-8845-A0643E61EECE}"/>
              </a:ext>
            </a:extLst>
          </p:cNvPr>
          <p:cNvSpPr>
            <a:spLocks noChangeShapeType="1"/>
          </p:cNvSpPr>
          <p:nvPr/>
        </p:nvSpPr>
        <p:spPr bwMode="auto">
          <a:xfrm>
            <a:off x="9294272" y="3229420"/>
            <a:ext cx="12815" cy="116187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5" name="Line 38">
            <a:extLst>
              <a:ext uri="{FF2B5EF4-FFF2-40B4-BE49-F238E27FC236}">
                <a16:creationId xmlns:a16="http://schemas.microsoft.com/office/drawing/2014/main" id="{7E29F8D1-17E0-40F8-BD40-9E0CCF6D9623}"/>
              </a:ext>
            </a:extLst>
          </p:cNvPr>
          <p:cNvSpPr>
            <a:spLocks noChangeShapeType="1"/>
          </p:cNvSpPr>
          <p:nvPr/>
        </p:nvSpPr>
        <p:spPr bwMode="auto">
          <a:xfrm>
            <a:off x="9309591" y="4385270"/>
            <a:ext cx="444908" cy="109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7" name="Oval 134">
            <a:extLst>
              <a:ext uri="{FF2B5EF4-FFF2-40B4-BE49-F238E27FC236}">
                <a16:creationId xmlns:a16="http://schemas.microsoft.com/office/drawing/2014/main" id="{1AF19925-4A94-4AFC-A155-3022711068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6386" y="413689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8" name="Line 136">
            <a:extLst>
              <a:ext uri="{FF2B5EF4-FFF2-40B4-BE49-F238E27FC236}">
                <a16:creationId xmlns:a16="http://schemas.microsoft.com/office/drawing/2014/main" id="{3E3C2F23-E762-4087-94D5-24B4F410D7E4}"/>
              </a:ext>
            </a:extLst>
          </p:cNvPr>
          <p:cNvSpPr>
            <a:spLocks noChangeShapeType="1"/>
          </p:cNvSpPr>
          <p:nvPr/>
        </p:nvSpPr>
        <p:spPr bwMode="auto">
          <a:xfrm>
            <a:off x="9417982" y="4195412"/>
            <a:ext cx="5750" cy="53406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9" name="Line 38">
            <a:extLst>
              <a:ext uri="{FF2B5EF4-FFF2-40B4-BE49-F238E27FC236}">
                <a16:creationId xmlns:a16="http://schemas.microsoft.com/office/drawing/2014/main" id="{50E86729-D461-487C-BB22-F00366B2360C}"/>
              </a:ext>
            </a:extLst>
          </p:cNvPr>
          <p:cNvSpPr>
            <a:spLocks noChangeShapeType="1"/>
          </p:cNvSpPr>
          <p:nvPr/>
        </p:nvSpPr>
        <p:spPr bwMode="auto">
          <a:xfrm>
            <a:off x="9427567" y="4724366"/>
            <a:ext cx="342063" cy="511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0" name="Oval 134">
            <a:extLst>
              <a:ext uri="{FF2B5EF4-FFF2-40B4-BE49-F238E27FC236}">
                <a16:creationId xmlns:a16="http://schemas.microsoft.com/office/drawing/2014/main" id="{C8B46A64-3185-4000-95F0-F8422EB15E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93864" y="434251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1" name="Line 136">
            <a:extLst>
              <a:ext uri="{FF2B5EF4-FFF2-40B4-BE49-F238E27FC236}">
                <a16:creationId xmlns:a16="http://schemas.microsoft.com/office/drawing/2014/main" id="{08038C2A-948F-4A3A-B7E3-2E8AA356AD6F}"/>
              </a:ext>
            </a:extLst>
          </p:cNvPr>
          <p:cNvSpPr>
            <a:spLocks noChangeShapeType="1"/>
          </p:cNvSpPr>
          <p:nvPr/>
        </p:nvSpPr>
        <p:spPr bwMode="auto">
          <a:xfrm>
            <a:off x="9525459" y="4401035"/>
            <a:ext cx="6663" cy="5011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2" name="Line 38">
            <a:extLst>
              <a:ext uri="{FF2B5EF4-FFF2-40B4-BE49-F238E27FC236}">
                <a16:creationId xmlns:a16="http://schemas.microsoft.com/office/drawing/2014/main" id="{5D1CC769-9933-4BFD-B11F-F974D78D8A3C}"/>
              </a:ext>
            </a:extLst>
          </p:cNvPr>
          <p:cNvSpPr>
            <a:spLocks noChangeShapeType="1"/>
          </p:cNvSpPr>
          <p:nvPr/>
        </p:nvSpPr>
        <p:spPr bwMode="auto">
          <a:xfrm>
            <a:off x="9520049" y="4899929"/>
            <a:ext cx="172060" cy="60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3" name="Oval 134">
            <a:extLst>
              <a:ext uri="{FF2B5EF4-FFF2-40B4-BE49-F238E27FC236}">
                <a16:creationId xmlns:a16="http://schemas.microsoft.com/office/drawing/2014/main" id="{7E6A3B7F-9C90-4363-8A7C-6A01F8EBC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63198" y="372148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4" name="Line 136">
            <a:extLst>
              <a:ext uri="{FF2B5EF4-FFF2-40B4-BE49-F238E27FC236}">
                <a16:creationId xmlns:a16="http://schemas.microsoft.com/office/drawing/2014/main" id="{3F26E898-FB34-4A11-A0F7-BFD6CB5822D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92250" y="3780004"/>
            <a:ext cx="2544" cy="129121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5" name="Line 38">
            <a:extLst>
              <a:ext uri="{FF2B5EF4-FFF2-40B4-BE49-F238E27FC236}">
                <a16:creationId xmlns:a16="http://schemas.microsoft.com/office/drawing/2014/main" id="{C434A7A4-057C-424F-90EC-87CAA62E6260}"/>
              </a:ext>
            </a:extLst>
          </p:cNvPr>
          <p:cNvSpPr>
            <a:spLocks noChangeShapeType="1"/>
          </p:cNvSpPr>
          <p:nvPr/>
        </p:nvSpPr>
        <p:spPr bwMode="auto">
          <a:xfrm>
            <a:off x="8585235" y="5070619"/>
            <a:ext cx="1106874" cy="340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6" name="Oval 134">
            <a:extLst>
              <a:ext uri="{FF2B5EF4-FFF2-40B4-BE49-F238E27FC236}">
                <a16:creationId xmlns:a16="http://schemas.microsoft.com/office/drawing/2014/main" id="{442FD06B-B433-4A99-A174-FBC0AA5A68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0036" y="504861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7" name="Line 136">
            <a:extLst>
              <a:ext uri="{FF2B5EF4-FFF2-40B4-BE49-F238E27FC236}">
                <a16:creationId xmlns:a16="http://schemas.microsoft.com/office/drawing/2014/main" id="{D6E033CB-7D14-4E9A-9D79-0634BCC6B5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99088" y="5107135"/>
            <a:ext cx="2544" cy="129121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8" name="Line 38">
            <a:extLst>
              <a:ext uri="{FF2B5EF4-FFF2-40B4-BE49-F238E27FC236}">
                <a16:creationId xmlns:a16="http://schemas.microsoft.com/office/drawing/2014/main" id="{E8CB670A-7091-4F64-A249-F1E1C435D92D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7729" y="6377790"/>
            <a:ext cx="631074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9" name="Oval 134">
            <a:extLst>
              <a:ext uri="{FF2B5EF4-FFF2-40B4-BE49-F238E27FC236}">
                <a16:creationId xmlns:a16="http://schemas.microsoft.com/office/drawing/2014/main" id="{B2F472F2-2FA6-4D91-BA24-EFBCBAA7E0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6271" y="355454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0" name="Line 136">
            <a:extLst>
              <a:ext uri="{FF2B5EF4-FFF2-40B4-BE49-F238E27FC236}">
                <a16:creationId xmlns:a16="http://schemas.microsoft.com/office/drawing/2014/main" id="{FD699BA3-853B-4517-8B8D-900ACFBD0619}"/>
              </a:ext>
            </a:extLst>
          </p:cNvPr>
          <p:cNvSpPr>
            <a:spLocks noChangeShapeType="1"/>
          </p:cNvSpPr>
          <p:nvPr/>
        </p:nvSpPr>
        <p:spPr bwMode="auto">
          <a:xfrm>
            <a:off x="9067866" y="3613062"/>
            <a:ext cx="13641" cy="177694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1" name="Oval 134">
            <a:extLst>
              <a:ext uri="{FF2B5EF4-FFF2-40B4-BE49-F238E27FC236}">
                <a16:creationId xmlns:a16="http://schemas.microsoft.com/office/drawing/2014/main" id="{2893B842-4CAA-46A5-9270-CE9D6F4CD1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5665" y="535289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2" name="Line 136">
            <a:extLst>
              <a:ext uri="{FF2B5EF4-FFF2-40B4-BE49-F238E27FC236}">
                <a16:creationId xmlns:a16="http://schemas.microsoft.com/office/drawing/2014/main" id="{310F447E-D25D-4777-A892-ADD944ED45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90277" y="5394930"/>
            <a:ext cx="2546" cy="6355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3" name="Line 38">
            <a:extLst>
              <a:ext uri="{FF2B5EF4-FFF2-40B4-BE49-F238E27FC236}">
                <a16:creationId xmlns:a16="http://schemas.microsoft.com/office/drawing/2014/main" id="{A980EF0D-482B-481C-9843-961052644471}"/>
              </a:ext>
            </a:extLst>
          </p:cNvPr>
          <p:cNvSpPr>
            <a:spLocks noChangeShapeType="1"/>
          </p:cNvSpPr>
          <p:nvPr/>
        </p:nvSpPr>
        <p:spPr bwMode="auto">
          <a:xfrm>
            <a:off x="9176924" y="6022580"/>
            <a:ext cx="117348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4" name="Line 38">
            <a:extLst>
              <a:ext uri="{FF2B5EF4-FFF2-40B4-BE49-F238E27FC236}">
                <a16:creationId xmlns:a16="http://schemas.microsoft.com/office/drawing/2014/main" id="{3CC48FEB-DC23-400F-A104-03E0062FAA0A}"/>
              </a:ext>
            </a:extLst>
          </p:cNvPr>
          <p:cNvSpPr>
            <a:spLocks noChangeShapeType="1"/>
          </p:cNvSpPr>
          <p:nvPr/>
        </p:nvSpPr>
        <p:spPr bwMode="auto">
          <a:xfrm>
            <a:off x="9081507" y="5384577"/>
            <a:ext cx="560804" cy="1035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5" name="Oval 134">
            <a:extLst>
              <a:ext uri="{FF2B5EF4-FFF2-40B4-BE49-F238E27FC236}">
                <a16:creationId xmlns:a16="http://schemas.microsoft.com/office/drawing/2014/main" id="{386FD2C0-1187-4EEB-90EF-E8ABD05A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65372" y="486967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6" name="Line 136">
            <a:extLst>
              <a:ext uri="{FF2B5EF4-FFF2-40B4-BE49-F238E27FC236}">
                <a16:creationId xmlns:a16="http://schemas.microsoft.com/office/drawing/2014/main" id="{6ACD9E37-CB25-4F52-8286-984DDC40FC50}"/>
              </a:ext>
            </a:extLst>
          </p:cNvPr>
          <p:cNvSpPr>
            <a:spLocks noChangeShapeType="1"/>
          </p:cNvSpPr>
          <p:nvPr/>
        </p:nvSpPr>
        <p:spPr bwMode="auto">
          <a:xfrm>
            <a:off x="9596967" y="4928200"/>
            <a:ext cx="1" cy="7338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7" name="Line 38">
            <a:extLst>
              <a:ext uri="{FF2B5EF4-FFF2-40B4-BE49-F238E27FC236}">
                <a16:creationId xmlns:a16="http://schemas.microsoft.com/office/drawing/2014/main" id="{CD750EDD-1B9D-4ADD-A667-155CB35B4BB0}"/>
              </a:ext>
            </a:extLst>
          </p:cNvPr>
          <p:cNvSpPr>
            <a:spLocks noChangeShapeType="1"/>
          </p:cNvSpPr>
          <p:nvPr/>
        </p:nvSpPr>
        <p:spPr bwMode="auto">
          <a:xfrm>
            <a:off x="9591275" y="5662055"/>
            <a:ext cx="58674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8" name="Line 38">
            <a:extLst>
              <a:ext uri="{FF2B5EF4-FFF2-40B4-BE49-F238E27FC236}">
                <a16:creationId xmlns:a16="http://schemas.microsoft.com/office/drawing/2014/main" id="{D3FBD13B-CA2F-4C90-AFF8-B2E1F518183B}"/>
              </a:ext>
            </a:extLst>
          </p:cNvPr>
          <p:cNvSpPr>
            <a:spLocks noChangeShapeType="1"/>
          </p:cNvSpPr>
          <p:nvPr/>
        </p:nvSpPr>
        <p:spPr bwMode="auto">
          <a:xfrm>
            <a:off x="9045275" y="5593725"/>
            <a:ext cx="560804" cy="1035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9" name="Line 136">
            <a:extLst>
              <a:ext uri="{FF2B5EF4-FFF2-40B4-BE49-F238E27FC236}">
                <a16:creationId xmlns:a16="http://schemas.microsoft.com/office/drawing/2014/main" id="{5474F5BD-12E6-45B4-9244-11932D3ADB5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038095" y="5582135"/>
            <a:ext cx="2546" cy="63558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0" name="Line 38">
            <a:extLst>
              <a:ext uri="{FF2B5EF4-FFF2-40B4-BE49-F238E27FC236}">
                <a16:creationId xmlns:a16="http://schemas.microsoft.com/office/drawing/2014/main" id="{379B0161-C1F7-4033-BAE1-E81C0856A274}"/>
              </a:ext>
            </a:extLst>
          </p:cNvPr>
          <p:cNvSpPr>
            <a:spLocks noChangeShapeType="1"/>
          </p:cNvSpPr>
          <p:nvPr/>
        </p:nvSpPr>
        <p:spPr bwMode="auto">
          <a:xfrm>
            <a:off x="9033383" y="6215968"/>
            <a:ext cx="268612" cy="340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2" name="Oval 134">
            <a:extLst>
              <a:ext uri="{FF2B5EF4-FFF2-40B4-BE49-F238E27FC236}">
                <a16:creationId xmlns:a16="http://schemas.microsoft.com/office/drawing/2014/main" id="{97E4F6C0-78EE-44FE-B806-17DC6473C0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7333" y="557182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cxnSp>
        <p:nvCxnSpPr>
          <p:cNvPr id="119" name="AutoShape 119">
            <a:extLst>
              <a:ext uri="{FF2B5EF4-FFF2-40B4-BE49-F238E27FC236}">
                <a16:creationId xmlns:a16="http://schemas.microsoft.com/office/drawing/2014/main" id="{09EB66BA-0998-4EBF-81B5-4C6AD8B7EA5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472565" y="4235489"/>
            <a:ext cx="596824" cy="133549"/>
          </a:xfrm>
          <a:prstGeom prst="bentConnector3">
            <a:avLst>
              <a:gd name="adj1" fmla="val 17283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2" name="AutoShape 119">
            <a:extLst>
              <a:ext uri="{FF2B5EF4-FFF2-40B4-BE49-F238E27FC236}">
                <a16:creationId xmlns:a16="http://schemas.microsoft.com/office/drawing/2014/main" id="{F7520E7C-B2CE-4995-A2C0-493D740CEAB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137962" y="3630686"/>
            <a:ext cx="931427" cy="680842"/>
          </a:xfrm>
          <a:prstGeom prst="bentConnector3">
            <a:avLst>
              <a:gd name="adj1" fmla="val 56647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0" name="AutoShape 118">
            <a:extLst>
              <a:ext uri="{FF2B5EF4-FFF2-40B4-BE49-F238E27FC236}">
                <a16:creationId xmlns:a16="http://schemas.microsoft.com/office/drawing/2014/main" id="{6975DEA4-7E7C-425D-AC47-DEF8EE7835B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0472504" y="4439827"/>
            <a:ext cx="596885" cy="425522"/>
          </a:xfrm>
          <a:prstGeom prst="bentConnector3">
            <a:avLst>
              <a:gd name="adj1" fmla="val 12499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5" name="Line 38">
            <a:extLst>
              <a:ext uri="{FF2B5EF4-FFF2-40B4-BE49-F238E27FC236}">
                <a16:creationId xmlns:a16="http://schemas.microsoft.com/office/drawing/2014/main" id="{8F60F64F-107A-4EFF-94BE-7071000A02A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581504" y="3001641"/>
            <a:ext cx="210880" cy="863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6" name="Line 38">
            <a:extLst>
              <a:ext uri="{FF2B5EF4-FFF2-40B4-BE49-F238E27FC236}">
                <a16:creationId xmlns:a16="http://schemas.microsoft.com/office/drawing/2014/main" id="{48E267B1-260F-4BC1-B126-C37F75012DA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792384" y="4221479"/>
            <a:ext cx="255659" cy="18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7" name="Line 38">
            <a:extLst>
              <a:ext uri="{FF2B5EF4-FFF2-40B4-BE49-F238E27FC236}">
                <a16:creationId xmlns:a16="http://schemas.microsoft.com/office/drawing/2014/main" id="{E89329C3-F19B-41BB-9A38-666CBD35526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867401" y="4146094"/>
            <a:ext cx="178169" cy="99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8" name="Line 38">
            <a:extLst>
              <a:ext uri="{FF2B5EF4-FFF2-40B4-BE49-F238E27FC236}">
                <a16:creationId xmlns:a16="http://schemas.microsoft.com/office/drawing/2014/main" id="{DFE315BC-FE50-4940-A46F-653D2658C45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304764" y="2359879"/>
            <a:ext cx="562636" cy="707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9" name="Line 136">
            <a:extLst>
              <a:ext uri="{FF2B5EF4-FFF2-40B4-BE49-F238E27FC236}">
                <a16:creationId xmlns:a16="http://schemas.microsoft.com/office/drawing/2014/main" id="{7488F087-9125-4EC1-BB5D-DAF31D7EA8B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865117" y="2364205"/>
            <a:ext cx="2283" cy="178648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0" name="Line 136">
            <a:extLst>
              <a:ext uri="{FF2B5EF4-FFF2-40B4-BE49-F238E27FC236}">
                <a16:creationId xmlns:a16="http://schemas.microsoft.com/office/drawing/2014/main" id="{8D7C6FED-128D-4E6F-A95B-B2B40721302F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89053" y="3010273"/>
            <a:ext cx="3329" cy="121951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1" name="Line 38">
            <a:extLst>
              <a:ext uri="{FF2B5EF4-FFF2-40B4-BE49-F238E27FC236}">
                <a16:creationId xmlns:a16="http://schemas.microsoft.com/office/drawing/2014/main" id="{DE979679-A70D-435C-86EE-BE92C8A9879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357576" y="5547618"/>
            <a:ext cx="306307" cy="41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2" name="Line 38">
            <a:extLst>
              <a:ext uri="{FF2B5EF4-FFF2-40B4-BE49-F238E27FC236}">
                <a16:creationId xmlns:a16="http://schemas.microsoft.com/office/drawing/2014/main" id="{960FF60F-37F5-4D92-81CC-D36F236D09E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129932" y="6214920"/>
            <a:ext cx="801093" cy="104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3" name="Line 38">
            <a:extLst>
              <a:ext uri="{FF2B5EF4-FFF2-40B4-BE49-F238E27FC236}">
                <a16:creationId xmlns:a16="http://schemas.microsoft.com/office/drawing/2014/main" id="{F20A1007-CB66-4EAA-8721-E211C01FDDC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663883" y="4521871"/>
            <a:ext cx="396448" cy="623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4" name="Line 38">
            <a:extLst>
              <a:ext uri="{FF2B5EF4-FFF2-40B4-BE49-F238E27FC236}">
                <a16:creationId xmlns:a16="http://schemas.microsoft.com/office/drawing/2014/main" id="{81A5F10A-EA85-4AE7-9EA3-E1B02716FB7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0931024" y="4608610"/>
            <a:ext cx="114545" cy="415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5" name="Line 136">
            <a:extLst>
              <a:ext uri="{FF2B5EF4-FFF2-40B4-BE49-F238E27FC236}">
                <a16:creationId xmlns:a16="http://schemas.microsoft.com/office/drawing/2014/main" id="{46DB5264-5925-42FA-958F-0A7404FEBB2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70438" y="4528055"/>
            <a:ext cx="3" cy="10195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6" name="Line 136">
            <a:extLst>
              <a:ext uri="{FF2B5EF4-FFF2-40B4-BE49-F238E27FC236}">
                <a16:creationId xmlns:a16="http://schemas.microsoft.com/office/drawing/2014/main" id="{FB80B3D4-9219-4A2D-BE20-EA4F755929B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923831" y="4617088"/>
            <a:ext cx="5836" cy="160063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B74C9462-6BE1-4F94-9F67-B92DA77925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47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63"/>
    </mc:Choice>
    <mc:Fallback>
      <p:transition spd="slow" advTm="22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8841035"/>
              </p:ext>
            </p:extLst>
          </p:nvPr>
        </p:nvGraphicFramePr>
        <p:xfrm>
          <a:off x="216568" y="580322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‘b’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b = w’x’y’z’+</a:t>
                      </a:r>
                      <a:r>
                        <a:rPr lang="en-US" altLang="ko-KR" sz="1600" dirty="0" err="1"/>
                        <a:t>w’x’y’z+w’x’yz+w’x’yz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 +w’xy’z’+</a:t>
                      </a:r>
                      <a:r>
                        <a:rPr lang="en-US" altLang="ko-KR" sz="1600" dirty="0" err="1"/>
                        <a:t>w’xyz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 +wx’y’z’+</a:t>
                      </a:r>
                      <a:r>
                        <a:rPr lang="en-US" altLang="ko-KR" sz="1600" dirty="0" err="1"/>
                        <a:t>wx’y’z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= w’x’+x’y’+w’y’z’+</a:t>
                      </a:r>
                      <a:r>
                        <a:rPr lang="en-US" altLang="ko-KR" sz="1600" dirty="0" err="1"/>
                        <a:t>w’yz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835452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C69C8C33-FC08-463A-AC61-BEC613373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370633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A07E03F6-9407-4166-A36F-D6740AEA49A0}"/>
              </a:ext>
            </a:extLst>
          </p:cNvPr>
          <p:cNvSpPr/>
          <p:nvPr/>
        </p:nvSpPr>
        <p:spPr>
          <a:xfrm>
            <a:off x="4954704" y="2805769"/>
            <a:ext cx="2780715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CC3F98C7-8D1A-4A31-A8E9-A986FB619C6E}"/>
              </a:ext>
            </a:extLst>
          </p:cNvPr>
          <p:cNvSpPr/>
          <p:nvPr/>
        </p:nvSpPr>
        <p:spPr>
          <a:xfrm rot="5400000">
            <a:off x="5376610" y="2267048"/>
            <a:ext cx="781980" cy="115492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EC767892-2341-4D50-80A9-22DD23D745C5}"/>
              </a:ext>
            </a:extLst>
          </p:cNvPr>
          <p:cNvSpPr/>
          <p:nvPr/>
        </p:nvSpPr>
        <p:spPr>
          <a:xfrm rot="5624816" flipH="1">
            <a:off x="5346413" y="3549218"/>
            <a:ext cx="842375" cy="1102228"/>
          </a:xfrm>
          <a:prstGeom prst="arc">
            <a:avLst>
              <a:gd name="adj1" fmla="val 16285601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CBA7B0B-33FB-4E10-A69D-276AB41FF51E}"/>
              </a:ext>
            </a:extLst>
          </p:cNvPr>
          <p:cNvSpPr/>
          <p:nvPr/>
        </p:nvSpPr>
        <p:spPr>
          <a:xfrm>
            <a:off x="6580496" y="2788722"/>
            <a:ext cx="319547" cy="697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53B74EA-6F53-4AD1-A3C4-0ECEC93AF054}"/>
              </a:ext>
            </a:extLst>
          </p:cNvPr>
          <p:cNvSpPr/>
          <p:nvPr/>
        </p:nvSpPr>
        <p:spPr>
          <a:xfrm>
            <a:off x="5332664" y="2814960"/>
            <a:ext cx="319547" cy="697903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Line 38">
            <a:extLst>
              <a:ext uri="{FF2B5EF4-FFF2-40B4-BE49-F238E27FC236}">
                <a16:creationId xmlns:a16="http://schemas.microsoft.com/office/drawing/2014/main" id="{B17FD07B-5260-46B4-B4FB-80EC5336606F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3716B4-E345-44CD-9FC5-AE3EC7FA690D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b</a:t>
            </a:r>
          </a:p>
        </p:txBody>
      </p:sp>
      <p:sp>
        <p:nvSpPr>
          <p:cNvPr id="24" name="Freeform 120">
            <a:extLst>
              <a:ext uri="{FF2B5EF4-FFF2-40B4-BE49-F238E27FC236}">
                <a16:creationId xmlns:a16="http://schemas.microsoft.com/office/drawing/2014/main" id="{EF6255C3-5860-4A71-A0C3-F80B9ED6E501}"/>
              </a:ext>
            </a:extLst>
          </p:cNvPr>
          <p:cNvSpPr>
            <a:spLocks/>
          </p:cNvSpPr>
          <p:nvPr/>
        </p:nvSpPr>
        <p:spPr bwMode="auto">
          <a:xfrm>
            <a:off x="10838534" y="4054997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5" name="Freeform 29">
            <a:extLst>
              <a:ext uri="{FF2B5EF4-FFF2-40B4-BE49-F238E27FC236}">
                <a16:creationId xmlns:a16="http://schemas.microsoft.com/office/drawing/2014/main" id="{87E3696A-0A6C-4CE7-B893-DD8F5FF8ABA6}"/>
              </a:ext>
            </a:extLst>
          </p:cNvPr>
          <p:cNvSpPr>
            <a:spLocks/>
          </p:cNvSpPr>
          <p:nvPr/>
        </p:nvSpPr>
        <p:spPr bwMode="auto">
          <a:xfrm>
            <a:off x="9207029" y="2767065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Freeform 29">
            <a:extLst>
              <a:ext uri="{FF2B5EF4-FFF2-40B4-BE49-F238E27FC236}">
                <a16:creationId xmlns:a16="http://schemas.microsoft.com/office/drawing/2014/main" id="{67EED95F-1B90-4561-BC9C-1560C9EB400D}"/>
              </a:ext>
            </a:extLst>
          </p:cNvPr>
          <p:cNvSpPr>
            <a:spLocks/>
          </p:cNvSpPr>
          <p:nvPr/>
        </p:nvSpPr>
        <p:spPr bwMode="auto">
          <a:xfrm>
            <a:off x="9501249" y="3577354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7" name="Freeform 29">
            <a:extLst>
              <a:ext uri="{FF2B5EF4-FFF2-40B4-BE49-F238E27FC236}">
                <a16:creationId xmlns:a16="http://schemas.microsoft.com/office/drawing/2014/main" id="{2E1D5924-3CDD-42D8-BE77-A632A22BC378}"/>
              </a:ext>
            </a:extLst>
          </p:cNvPr>
          <p:cNvSpPr>
            <a:spLocks/>
          </p:cNvSpPr>
          <p:nvPr/>
        </p:nvSpPr>
        <p:spPr bwMode="auto">
          <a:xfrm>
            <a:off x="9297120" y="4409805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Freeform 29">
            <a:extLst>
              <a:ext uri="{FF2B5EF4-FFF2-40B4-BE49-F238E27FC236}">
                <a16:creationId xmlns:a16="http://schemas.microsoft.com/office/drawing/2014/main" id="{E9E236E7-D6A8-4029-9D18-AAE6DE343205}"/>
              </a:ext>
            </a:extLst>
          </p:cNvPr>
          <p:cNvSpPr>
            <a:spLocks/>
          </p:cNvSpPr>
          <p:nvPr/>
        </p:nvSpPr>
        <p:spPr bwMode="auto">
          <a:xfrm>
            <a:off x="9501249" y="529930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225FE8-D52A-46C8-9801-AC5EB2B23822}"/>
              </a:ext>
            </a:extLst>
          </p:cNvPr>
          <p:cNvSpPr txBox="1"/>
          <p:nvPr/>
        </p:nvSpPr>
        <p:spPr>
          <a:xfrm>
            <a:off x="9709769" y="2476406"/>
            <a:ext cx="1008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w’x</a:t>
            </a:r>
            <a:r>
              <a:rPr lang="en-US" altLang="ko-KR" sz="1600" dirty="0"/>
              <a:t>’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9A6FC71-F24E-44BF-BE9B-DD1B4078CBF3}"/>
              </a:ext>
            </a:extLst>
          </p:cNvPr>
          <p:cNvSpPr txBox="1"/>
          <p:nvPr/>
        </p:nvSpPr>
        <p:spPr>
          <a:xfrm>
            <a:off x="9774005" y="4772193"/>
            <a:ext cx="1008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w’y’z</a:t>
            </a:r>
            <a:r>
              <a:rPr lang="en-US" altLang="ko-KR" sz="1600" dirty="0"/>
              <a:t>’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D3B91B-3FCF-4DE0-BFB9-E06F2E71BBB8}"/>
              </a:ext>
            </a:extLst>
          </p:cNvPr>
          <p:cNvSpPr txBox="1"/>
          <p:nvPr/>
        </p:nvSpPr>
        <p:spPr>
          <a:xfrm>
            <a:off x="10021981" y="3328132"/>
            <a:ext cx="1008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w’yz</a:t>
            </a:r>
            <a:endParaRPr lang="en-US" altLang="ko-KR" sz="16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144C27F-12CF-4B60-BC95-DDA5FB757FD2}"/>
              </a:ext>
            </a:extLst>
          </p:cNvPr>
          <p:cNvSpPr txBox="1"/>
          <p:nvPr/>
        </p:nvSpPr>
        <p:spPr>
          <a:xfrm>
            <a:off x="10006906" y="5850241"/>
            <a:ext cx="10086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x’y</a:t>
            </a:r>
            <a:r>
              <a:rPr lang="en-US" altLang="ko-KR" sz="1600" dirty="0"/>
              <a:t>’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307054-3661-4766-AE6E-68284AC4FBC2}"/>
              </a:ext>
            </a:extLst>
          </p:cNvPr>
          <p:cNvSpPr txBox="1"/>
          <p:nvPr/>
        </p:nvSpPr>
        <p:spPr>
          <a:xfrm>
            <a:off x="8186861" y="2778238"/>
            <a:ext cx="33534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w</a:t>
            </a:r>
          </a:p>
          <a:p>
            <a:r>
              <a:rPr lang="en-US" altLang="ko-KR" sz="1600" dirty="0"/>
              <a:t>x</a:t>
            </a:r>
          </a:p>
          <a:p>
            <a:endParaRPr lang="en-US" altLang="ko-KR" sz="1600" dirty="0"/>
          </a:p>
          <a:p>
            <a:endParaRPr lang="en-US" altLang="ko-KR" sz="1600" dirty="0"/>
          </a:p>
        </p:txBody>
      </p:sp>
      <p:sp>
        <p:nvSpPr>
          <p:cNvPr id="34" name="Oval 132">
            <a:extLst>
              <a:ext uri="{FF2B5EF4-FFF2-40B4-BE49-F238E27FC236}">
                <a16:creationId xmlns:a16="http://schemas.microsoft.com/office/drawing/2014/main" id="{5A289D49-6CC4-4A7E-B28C-6DE6C4A287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6533" y="291208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5" name="Oval 132">
            <a:extLst>
              <a:ext uri="{FF2B5EF4-FFF2-40B4-BE49-F238E27FC236}">
                <a16:creationId xmlns:a16="http://schemas.microsoft.com/office/drawing/2014/main" id="{B8B16C4C-DF12-48A7-BAD1-5055748BBC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6533" y="310732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6" name="Oval 132">
            <a:extLst>
              <a:ext uri="{FF2B5EF4-FFF2-40B4-BE49-F238E27FC236}">
                <a16:creationId xmlns:a16="http://schemas.microsoft.com/office/drawing/2014/main" id="{0E601591-386F-436B-AD78-EE236F39F2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9903" y="368149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7" name="Oval 132">
            <a:extLst>
              <a:ext uri="{FF2B5EF4-FFF2-40B4-BE49-F238E27FC236}">
                <a16:creationId xmlns:a16="http://schemas.microsoft.com/office/drawing/2014/main" id="{16E018D4-92FB-4024-86EA-4D005489B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1549" y="451500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38" name="Oval 132">
            <a:extLst>
              <a:ext uri="{FF2B5EF4-FFF2-40B4-BE49-F238E27FC236}">
                <a16:creationId xmlns:a16="http://schemas.microsoft.com/office/drawing/2014/main" id="{313A168A-0BBC-4627-8FED-86DBED1B2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1549" y="466123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0" name="Oval 132">
            <a:extLst>
              <a:ext uri="{FF2B5EF4-FFF2-40B4-BE49-F238E27FC236}">
                <a16:creationId xmlns:a16="http://schemas.microsoft.com/office/drawing/2014/main" id="{035B70B4-C453-47F4-8FA2-7139A0CCA7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9169" y="479577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1" name="Oval 132">
            <a:extLst>
              <a:ext uri="{FF2B5EF4-FFF2-40B4-BE49-F238E27FC236}">
                <a16:creationId xmlns:a16="http://schemas.microsoft.com/office/drawing/2014/main" id="{BA65D7C8-0477-47B3-8183-A16373FB1D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9903" y="540867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2" name="Oval 132">
            <a:extLst>
              <a:ext uri="{FF2B5EF4-FFF2-40B4-BE49-F238E27FC236}">
                <a16:creationId xmlns:a16="http://schemas.microsoft.com/office/drawing/2014/main" id="{1ED959A6-B43D-4A7D-8DE6-DB27F33E52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9903" y="5606370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CE6AF2F1-F5B9-4461-B701-13EF818195E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10952" y="2955710"/>
            <a:ext cx="601062" cy="27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4" name="Line 38">
            <a:extLst>
              <a:ext uri="{FF2B5EF4-FFF2-40B4-BE49-F238E27FC236}">
                <a16:creationId xmlns:a16="http://schemas.microsoft.com/office/drawing/2014/main" id="{B338950E-6542-40E6-88C4-0CA09D44E4C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10951" y="3163910"/>
            <a:ext cx="601062" cy="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5" name="Line 38">
            <a:extLst>
              <a:ext uri="{FF2B5EF4-FFF2-40B4-BE49-F238E27FC236}">
                <a16:creationId xmlns:a16="http://schemas.microsoft.com/office/drawing/2014/main" id="{CA39BA96-33B2-4C1A-ABAA-3593B2ECB28E}"/>
              </a:ext>
            </a:extLst>
          </p:cNvPr>
          <p:cNvSpPr>
            <a:spLocks noChangeShapeType="1"/>
          </p:cNvSpPr>
          <p:nvPr/>
        </p:nvSpPr>
        <p:spPr bwMode="auto">
          <a:xfrm>
            <a:off x="8601355" y="3864010"/>
            <a:ext cx="906482" cy="193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6" name="Line 38">
            <a:extLst>
              <a:ext uri="{FF2B5EF4-FFF2-40B4-BE49-F238E27FC236}">
                <a16:creationId xmlns:a16="http://schemas.microsoft.com/office/drawing/2014/main" id="{3F9C2BD5-1DD5-40B2-832F-4C91ECEDBF42}"/>
              </a:ext>
            </a:extLst>
          </p:cNvPr>
          <p:cNvSpPr>
            <a:spLocks noChangeShapeType="1"/>
          </p:cNvSpPr>
          <p:nvPr/>
        </p:nvSpPr>
        <p:spPr bwMode="auto">
          <a:xfrm>
            <a:off x="8601354" y="3970856"/>
            <a:ext cx="896955" cy="869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5C04B47-EDAA-484C-9721-A84A884C97B0}"/>
              </a:ext>
            </a:extLst>
          </p:cNvPr>
          <p:cNvSpPr txBox="1"/>
          <p:nvPr/>
        </p:nvSpPr>
        <p:spPr>
          <a:xfrm>
            <a:off x="8186861" y="3608908"/>
            <a:ext cx="28565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y</a:t>
            </a:r>
          </a:p>
          <a:p>
            <a:r>
              <a:rPr lang="en-US" altLang="ko-KR" sz="1600" dirty="0"/>
              <a:t>z</a:t>
            </a:r>
          </a:p>
          <a:p>
            <a:endParaRPr lang="en-US" altLang="ko-KR" sz="1600" dirty="0"/>
          </a:p>
          <a:p>
            <a:endParaRPr lang="en-US" altLang="ko-KR" sz="1600" dirty="0"/>
          </a:p>
        </p:txBody>
      </p:sp>
      <p:sp>
        <p:nvSpPr>
          <p:cNvPr id="48" name="Oval 134">
            <a:extLst>
              <a:ext uri="{FF2B5EF4-FFF2-40B4-BE49-F238E27FC236}">
                <a16:creationId xmlns:a16="http://schemas.microsoft.com/office/drawing/2014/main" id="{2B9BF25E-D732-4069-941A-4ACF965BC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3024" y="292694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9" name="Line 136">
            <a:extLst>
              <a:ext uri="{FF2B5EF4-FFF2-40B4-BE49-F238E27FC236}">
                <a16:creationId xmlns:a16="http://schemas.microsoft.com/office/drawing/2014/main" id="{E80D2661-B83C-463D-BD0A-315B7A88B20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01354" y="2970222"/>
            <a:ext cx="3266" cy="75998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0" name="Line 38">
            <a:extLst>
              <a:ext uri="{FF2B5EF4-FFF2-40B4-BE49-F238E27FC236}">
                <a16:creationId xmlns:a16="http://schemas.microsoft.com/office/drawing/2014/main" id="{2BC04343-0191-40DE-B6C6-64825861943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91041" y="3730202"/>
            <a:ext cx="823035" cy="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1" name="Oval 134">
            <a:extLst>
              <a:ext uri="{FF2B5EF4-FFF2-40B4-BE49-F238E27FC236}">
                <a16:creationId xmlns:a16="http://schemas.microsoft.com/office/drawing/2014/main" id="{EB3C5A34-3ADD-494D-B4EE-F1B040649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3452" y="370143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2" name="Line 136">
            <a:extLst>
              <a:ext uri="{FF2B5EF4-FFF2-40B4-BE49-F238E27FC236}">
                <a16:creationId xmlns:a16="http://schemas.microsoft.com/office/drawing/2014/main" id="{EDC546B2-366B-4039-9BB0-4985A610431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03628" y="3744715"/>
            <a:ext cx="1420" cy="809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3" name="Line 38">
            <a:extLst>
              <a:ext uri="{FF2B5EF4-FFF2-40B4-BE49-F238E27FC236}">
                <a16:creationId xmlns:a16="http://schemas.microsoft.com/office/drawing/2014/main" id="{AFEE4FD3-7748-4284-A1CB-DEF38E42152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6008" y="4557153"/>
            <a:ext cx="504121" cy="23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4" name="Oval 134">
            <a:extLst>
              <a:ext uri="{FF2B5EF4-FFF2-40B4-BE49-F238E27FC236}">
                <a16:creationId xmlns:a16="http://schemas.microsoft.com/office/drawing/2014/main" id="{298762DB-BDC6-407F-BF76-2E2832B4F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2639" y="382981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6" name="Line 38">
            <a:extLst>
              <a:ext uri="{FF2B5EF4-FFF2-40B4-BE49-F238E27FC236}">
                <a16:creationId xmlns:a16="http://schemas.microsoft.com/office/drawing/2014/main" id="{B61819F9-BD79-4C69-8477-D96A75333556}"/>
              </a:ext>
            </a:extLst>
          </p:cNvPr>
          <p:cNvSpPr>
            <a:spLocks noChangeShapeType="1"/>
          </p:cNvSpPr>
          <p:nvPr/>
        </p:nvSpPr>
        <p:spPr bwMode="auto">
          <a:xfrm>
            <a:off x="8796060" y="4706894"/>
            <a:ext cx="404069" cy="869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7" name="Line 136">
            <a:extLst>
              <a:ext uri="{FF2B5EF4-FFF2-40B4-BE49-F238E27FC236}">
                <a16:creationId xmlns:a16="http://schemas.microsoft.com/office/drawing/2014/main" id="{83CDCF56-8595-42DC-8BAE-8AB0ACB61FE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03371" y="3888259"/>
            <a:ext cx="1420" cy="8099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8" name="Oval 134">
            <a:extLst>
              <a:ext uri="{FF2B5EF4-FFF2-40B4-BE49-F238E27FC236}">
                <a16:creationId xmlns:a16="http://schemas.microsoft.com/office/drawing/2014/main" id="{F771FE27-DB91-4A80-AA14-F63E1842FD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2598" y="3949187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Line 136">
            <a:extLst>
              <a:ext uri="{FF2B5EF4-FFF2-40B4-BE49-F238E27FC236}">
                <a16:creationId xmlns:a16="http://schemas.microsoft.com/office/drawing/2014/main" id="{4F3BB8E8-307A-4408-8577-32DB7B7529D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01778" y="4007635"/>
            <a:ext cx="2972" cy="82308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1" name="Line 38">
            <a:extLst>
              <a:ext uri="{FF2B5EF4-FFF2-40B4-BE49-F238E27FC236}">
                <a16:creationId xmlns:a16="http://schemas.microsoft.com/office/drawing/2014/main" id="{4BFB172A-157E-4165-8544-43680990A59E}"/>
              </a:ext>
            </a:extLst>
          </p:cNvPr>
          <p:cNvSpPr>
            <a:spLocks noChangeShapeType="1"/>
          </p:cNvSpPr>
          <p:nvPr/>
        </p:nvSpPr>
        <p:spPr bwMode="auto">
          <a:xfrm>
            <a:off x="8888925" y="4835479"/>
            <a:ext cx="319525" cy="869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4" name="Oval 134">
            <a:extLst>
              <a:ext uri="{FF2B5EF4-FFF2-40B4-BE49-F238E27FC236}">
                <a16:creationId xmlns:a16="http://schemas.microsoft.com/office/drawing/2014/main" id="{4CAEE130-38FD-493F-A7E5-C9AB503C7A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83222" y="312971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5" name="Line 136">
            <a:extLst>
              <a:ext uri="{FF2B5EF4-FFF2-40B4-BE49-F238E27FC236}">
                <a16:creationId xmlns:a16="http://schemas.microsoft.com/office/drawing/2014/main" id="{FBB60444-0709-42FC-A129-09BF37DB73F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93855" y="3188158"/>
            <a:ext cx="11519" cy="226041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6" name="Line 38">
            <a:extLst>
              <a:ext uri="{FF2B5EF4-FFF2-40B4-BE49-F238E27FC236}">
                <a16:creationId xmlns:a16="http://schemas.microsoft.com/office/drawing/2014/main" id="{93430E4F-C041-4FD0-8880-B03668986DEF}"/>
              </a:ext>
            </a:extLst>
          </p:cNvPr>
          <p:cNvSpPr>
            <a:spLocks noChangeShapeType="1"/>
          </p:cNvSpPr>
          <p:nvPr/>
        </p:nvSpPr>
        <p:spPr bwMode="auto">
          <a:xfrm>
            <a:off x="8983222" y="5455346"/>
            <a:ext cx="422567" cy="869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9" name="Oval 134">
            <a:extLst>
              <a:ext uri="{FF2B5EF4-FFF2-40B4-BE49-F238E27FC236}">
                <a16:creationId xmlns:a16="http://schemas.microsoft.com/office/drawing/2014/main" id="{59FF12CC-2A35-400D-AAE4-9DF1F3C95C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83198" y="468139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0" name="Line 136">
            <a:extLst>
              <a:ext uri="{FF2B5EF4-FFF2-40B4-BE49-F238E27FC236}">
                <a16:creationId xmlns:a16="http://schemas.microsoft.com/office/drawing/2014/main" id="{5A741729-29D1-444E-9ACF-19A22EB243B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08545" y="4724672"/>
            <a:ext cx="6249" cy="9309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1" name="Line 38">
            <a:extLst>
              <a:ext uri="{FF2B5EF4-FFF2-40B4-BE49-F238E27FC236}">
                <a16:creationId xmlns:a16="http://schemas.microsoft.com/office/drawing/2014/main" id="{BEA3E134-F1E7-4CFC-BC3D-482D66D45652}"/>
              </a:ext>
            </a:extLst>
          </p:cNvPr>
          <p:cNvSpPr>
            <a:spLocks noChangeShapeType="1"/>
          </p:cNvSpPr>
          <p:nvPr/>
        </p:nvSpPr>
        <p:spPr bwMode="auto">
          <a:xfrm>
            <a:off x="9108165" y="5654965"/>
            <a:ext cx="305912" cy="746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cxnSp>
        <p:nvCxnSpPr>
          <p:cNvPr id="72" name="AutoShape 119">
            <a:extLst>
              <a:ext uri="{FF2B5EF4-FFF2-40B4-BE49-F238E27FC236}">
                <a16:creationId xmlns:a16="http://schemas.microsoft.com/office/drawing/2014/main" id="{E2A5E543-45D9-4F48-9D7E-8EADBDC41E0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14111" y="3796571"/>
            <a:ext cx="720589" cy="521796"/>
          </a:xfrm>
          <a:prstGeom prst="bentConnector3">
            <a:avLst>
              <a:gd name="adj1" fmla="val 20038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AutoShape 118">
            <a:extLst>
              <a:ext uri="{FF2B5EF4-FFF2-40B4-BE49-F238E27FC236}">
                <a16:creationId xmlns:a16="http://schemas.microsoft.com/office/drawing/2014/main" id="{A6F090BE-BE27-466D-8272-49B2B8B6D8F0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9995021" y="4387643"/>
            <a:ext cx="939679" cy="265151"/>
          </a:xfrm>
          <a:prstGeom prst="bentConnector3">
            <a:avLst>
              <a:gd name="adj1" fmla="val 19591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" name="Line 38">
            <a:extLst>
              <a:ext uri="{FF2B5EF4-FFF2-40B4-BE49-F238E27FC236}">
                <a16:creationId xmlns:a16="http://schemas.microsoft.com/office/drawing/2014/main" id="{63AC1633-3D37-489E-B203-18C705158D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921239" y="2993958"/>
            <a:ext cx="601062" cy="27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0" name="Line 38">
            <a:extLst>
              <a:ext uri="{FF2B5EF4-FFF2-40B4-BE49-F238E27FC236}">
                <a16:creationId xmlns:a16="http://schemas.microsoft.com/office/drawing/2014/main" id="{2ED86589-7C7D-4475-B511-32C86EA9029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21770" y="5551760"/>
            <a:ext cx="305912" cy="746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" name="Line 136">
            <a:extLst>
              <a:ext uri="{FF2B5EF4-FFF2-40B4-BE49-F238E27FC236}">
                <a16:creationId xmlns:a16="http://schemas.microsoft.com/office/drawing/2014/main" id="{633EB4AE-E921-45EB-ACF2-B05A503C8B0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511248" y="2988357"/>
            <a:ext cx="0" cy="122265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2" name="Line 136">
            <a:extLst>
              <a:ext uri="{FF2B5EF4-FFF2-40B4-BE49-F238E27FC236}">
                <a16:creationId xmlns:a16="http://schemas.microsoft.com/office/drawing/2014/main" id="{823D8DCA-BBA5-49EC-939D-B501DEFE3F0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22301" y="4515005"/>
            <a:ext cx="9763" cy="10476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4" name="Line 38">
            <a:extLst>
              <a:ext uri="{FF2B5EF4-FFF2-40B4-BE49-F238E27FC236}">
                <a16:creationId xmlns:a16="http://schemas.microsoft.com/office/drawing/2014/main" id="{F31B0528-8208-4BB5-BA9A-E9D0DBC7B91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11248" y="4521731"/>
            <a:ext cx="410395" cy="63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7" name="Line 38">
            <a:extLst>
              <a:ext uri="{FF2B5EF4-FFF2-40B4-BE49-F238E27FC236}">
                <a16:creationId xmlns:a16="http://schemas.microsoft.com/office/drawing/2014/main" id="{7221DE22-5B02-4C2A-AACC-F35DB16F794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10658" y="4210226"/>
            <a:ext cx="410395" cy="63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218AD04-D491-4F47-92DC-C52CA85927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78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98"/>
    </mc:Choice>
    <mc:Fallback>
      <p:transition spd="slow" advTm="11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9356934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‘c’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c = w’x’y’z’+</a:t>
                      </a:r>
                      <a:r>
                        <a:rPr lang="en-US" altLang="ko-KR" sz="1600" dirty="0" err="1"/>
                        <a:t>w’x’y’z+w’x’yz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 +w’xy’z’+</a:t>
                      </a:r>
                      <a:r>
                        <a:rPr lang="en-US" altLang="ko-KR" sz="1600" dirty="0" err="1"/>
                        <a:t>w’xy’z+w’xyz+w’xyz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wx’y’z</a:t>
                      </a:r>
                      <a:r>
                        <a:rPr lang="en-US" altLang="ko-KR" sz="1600" dirty="0"/>
                        <a:t>’ +</a:t>
                      </a:r>
                      <a:r>
                        <a:rPr lang="en-US" altLang="ko-KR" sz="1600" dirty="0" err="1"/>
                        <a:t>wx’y’z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   = x’y’+w’y’+</a:t>
                      </a:r>
                      <a:r>
                        <a:rPr lang="en-US" altLang="ko-KR" sz="1600" dirty="0" err="1"/>
                        <a:t>w’z+w’x</a:t>
                      </a: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848221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F332980F-622E-4563-AB06-0F49C1401F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0690746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AAD6B4D9-C8A0-4096-BF3C-BC717FF959C2}"/>
              </a:ext>
            </a:extLst>
          </p:cNvPr>
          <p:cNvSpPr/>
          <p:nvPr/>
        </p:nvSpPr>
        <p:spPr>
          <a:xfrm>
            <a:off x="4954704" y="3142446"/>
            <a:ext cx="2780715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FFDC599-1831-44EC-B619-E0D0588DFEC6}"/>
              </a:ext>
            </a:extLst>
          </p:cNvPr>
          <p:cNvSpPr/>
          <p:nvPr/>
        </p:nvSpPr>
        <p:spPr>
          <a:xfrm>
            <a:off x="4954704" y="2795859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C4CADF2-8B4C-4E13-A7F0-925E5DC91F80}"/>
              </a:ext>
            </a:extLst>
          </p:cNvPr>
          <p:cNvSpPr/>
          <p:nvPr/>
        </p:nvSpPr>
        <p:spPr>
          <a:xfrm>
            <a:off x="5659815" y="2825875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251F5461-9114-4F61-BA5F-5304AAA13273}"/>
              </a:ext>
            </a:extLst>
          </p:cNvPr>
          <p:cNvSpPr/>
          <p:nvPr/>
        </p:nvSpPr>
        <p:spPr>
          <a:xfrm rot="5400000">
            <a:off x="5376610" y="2267048"/>
            <a:ext cx="781980" cy="115492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174232C0-472C-4A01-9ED2-FACF7C8F8811}"/>
              </a:ext>
            </a:extLst>
          </p:cNvPr>
          <p:cNvSpPr/>
          <p:nvPr/>
        </p:nvSpPr>
        <p:spPr>
          <a:xfrm rot="5624816" flipH="1">
            <a:off x="5346413" y="3549218"/>
            <a:ext cx="842375" cy="1102228"/>
          </a:xfrm>
          <a:prstGeom prst="arc">
            <a:avLst>
              <a:gd name="adj1" fmla="val 16285601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F3C9704-765B-4E17-A592-CD7B49EAA91C}"/>
              </a:ext>
            </a:extLst>
          </p:cNvPr>
          <p:cNvGrpSpPr/>
          <p:nvPr/>
        </p:nvGrpSpPr>
        <p:grpSpPr>
          <a:xfrm>
            <a:off x="8186861" y="2546281"/>
            <a:ext cx="3656068" cy="3241156"/>
            <a:chOff x="8186861" y="2546281"/>
            <a:chExt cx="3656068" cy="3241156"/>
          </a:xfrm>
        </p:grpSpPr>
        <p:sp>
          <p:nvSpPr>
            <p:cNvPr id="16" name="Freeform 29">
              <a:extLst>
                <a:ext uri="{FF2B5EF4-FFF2-40B4-BE49-F238E27FC236}">
                  <a16:creationId xmlns:a16="http://schemas.microsoft.com/office/drawing/2014/main" id="{89FB487D-0327-4CD8-B644-695DD8DD7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1795" y="4486077"/>
              <a:ext cx="712863" cy="512390"/>
            </a:xfrm>
            <a:custGeom>
              <a:avLst/>
              <a:gdLst>
                <a:gd name="T0" fmla="*/ 0 w 123"/>
                <a:gd name="T1" fmla="*/ 1963805 h 108"/>
                <a:gd name="T2" fmla="*/ 6055424 w 123"/>
                <a:gd name="T3" fmla="*/ 1963805 h 108"/>
                <a:gd name="T4" fmla="*/ 10818975 w 123"/>
                <a:gd name="T5" fmla="*/ 982072 h 108"/>
                <a:gd name="T6" fmla="*/ 6055424 w 123"/>
                <a:gd name="T7" fmla="*/ 0 h 108"/>
                <a:gd name="T8" fmla="*/ 0 w 123"/>
                <a:gd name="T9" fmla="*/ 0 h 108"/>
                <a:gd name="T10" fmla="*/ 0 w 123"/>
                <a:gd name="T11" fmla="*/ 1963805 h 10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3"/>
                <a:gd name="T19" fmla="*/ 0 h 108"/>
                <a:gd name="T20" fmla="*/ 123 w 123"/>
                <a:gd name="T21" fmla="*/ 108 h 10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3" h="108">
                  <a:moveTo>
                    <a:pt x="0" y="108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99" y="108"/>
                    <a:pt x="123" y="84"/>
                    <a:pt x="123" y="54"/>
                  </a:cubicBezTo>
                  <a:cubicBezTo>
                    <a:pt x="123" y="24"/>
                    <a:pt x="99" y="0"/>
                    <a:pt x="6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08"/>
                  </a:lnTo>
                  <a:close/>
                </a:path>
              </a:pathLst>
            </a:custGeom>
            <a:noFill/>
            <a:ln w="1905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1" name="Oval 132">
              <a:extLst>
                <a:ext uri="{FF2B5EF4-FFF2-40B4-BE49-F238E27FC236}">
                  <a16:creationId xmlns:a16="http://schemas.microsoft.com/office/drawing/2014/main" id="{15A6CF8B-E199-4C49-8519-8FA91FDF25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80047" y="3189106"/>
              <a:ext cx="87232" cy="92786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ko-KR" altLang="en-US" sz="3600">
                <a:latin typeface="Times New Roman" panose="02020603050405020304" pitchFamily="18" charset="0"/>
                <a:ea typeface="굴림" panose="020B0600000101010101" pitchFamily="50" charset="-127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E4F9261-FA88-4EE4-B698-C3EC5FC6E2A8}"/>
                </a:ext>
              </a:extLst>
            </p:cNvPr>
            <p:cNvGrpSpPr/>
            <p:nvPr/>
          </p:nvGrpSpPr>
          <p:grpSpPr>
            <a:xfrm>
              <a:off x="8186861" y="2546281"/>
              <a:ext cx="3656068" cy="3241156"/>
              <a:chOff x="8186861" y="2546281"/>
              <a:chExt cx="3656068" cy="3241156"/>
            </a:xfrm>
          </p:grpSpPr>
          <p:sp>
            <p:nvSpPr>
              <p:cNvPr id="45" name="Oval 134">
                <a:extLst>
                  <a:ext uri="{FF2B5EF4-FFF2-40B4-BE49-F238E27FC236}">
                    <a16:creationId xmlns:a16="http://schemas.microsoft.com/office/drawing/2014/main" id="{39089ADE-F614-4FE8-807B-B04571911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67591" y="3838279"/>
                <a:ext cx="66126" cy="68400"/>
              </a:xfrm>
              <a:prstGeom prst="ellipse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ko-KR" altLang="en-US" sz="3600">
                  <a:latin typeface="Times New Roman" panose="02020603050405020304" pitchFamily="18" charset="0"/>
                  <a:ea typeface="굴림" panose="020B0600000101010101" pitchFamily="50" charset="-127"/>
                </a:endParaRPr>
              </a:p>
            </p:txBody>
          </p:sp>
          <p:sp>
            <p:nvSpPr>
              <p:cNvPr id="51" name="Line 38">
                <a:extLst>
                  <a:ext uri="{FF2B5EF4-FFF2-40B4-BE49-F238E27FC236}">
                    <a16:creationId xmlns:a16="http://schemas.microsoft.com/office/drawing/2014/main" id="{AA5BB022-10D8-4C7B-BFD7-3D004B2108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50488" y="5365285"/>
                <a:ext cx="341307" cy="26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52" name="Line 38">
                <a:extLst>
                  <a:ext uri="{FF2B5EF4-FFF2-40B4-BE49-F238E27FC236}">
                    <a16:creationId xmlns:a16="http://schemas.microsoft.com/office/drawing/2014/main" id="{EF946042-00A4-4975-BFD1-276A034FA6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75459" y="5610225"/>
                <a:ext cx="220428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ko-KR" altLang="en-US"/>
              </a:p>
            </p:txBody>
          </p: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F9F5E909-DB41-47C2-9492-76471CEBAFE4}"/>
                  </a:ext>
                </a:extLst>
              </p:cNvPr>
              <p:cNvGrpSpPr/>
              <p:nvPr/>
            </p:nvGrpSpPr>
            <p:grpSpPr>
              <a:xfrm>
                <a:off x="8186861" y="2546281"/>
                <a:ext cx="3656068" cy="3241156"/>
                <a:chOff x="8186861" y="2553425"/>
                <a:chExt cx="3656068" cy="3241156"/>
              </a:xfrm>
            </p:grpSpPr>
            <p:sp>
              <p:nvSpPr>
                <p:cNvPr id="14" name="Freeform 29">
                  <a:extLst>
                    <a:ext uri="{FF2B5EF4-FFF2-40B4-BE49-F238E27FC236}">
                      <a16:creationId xmlns:a16="http://schemas.microsoft.com/office/drawing/2014/main" id="{41D90D4F-359B-44D0-ACC6-BA5E469D36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73675" y="2840884"/>
                  <a:ext cx="712863" cy="512390"/>
                </a:xfrm>
                <a:custGeom>
                  <a:avLst/>
                  <a:gdLst>
                    <a:gd name="T0" fmla="*/ 0 w 123"/>
                    <a:gd name="T1" fmla="*/ 1963805 h 108"/>
                    <a:gd name="T2" fmla="*/ 6055424 w 123"/>
                    <a:gd name="T3" fmla="*/ 1963805 h 108"/>
                    <a:gd name="T4" fmla="*/ 10818975 w 123"/>
                    <a:gd name="T5" fmla="*/ 982072 h 108"/>
                    <a:gd name="T6" fmla="*/ 6055424 w 123"/>
                    <a:gd name="T7" fmla="*/ 0 h 108"/>
                    <a:gd name="T8" fmla="*/ 0 w 123"/>
                    <a:gd name="T9" fmla="*/ 0 h 108"/>
                    <a:gd name="T10" fmla="*/ 0 w 123"/>
                    <a:gd name="T11" fmla="*/ 1963805 h 10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23"/>
                    <a:gd name="T19" fmla="*/ 0 h 108"/>
                    <a:gd name="T20" fmla="*/ 123 w 123"/>
                    <a:gd name="T21" fmla="*/ 108 h 10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23" h="108">
                      <a:moveTo>
                        <a:pt x="0" y="108"/>
                      </a:moveTo>
                      <a:cubicBezTo>
                        <a:pt x="69" y="108"/>
                        <a:pt x="69" y="108"/>
                        <a:pt x="69" y="108"/>
                      </a:cubicBezTo>
                      <a:cubicBezTo>
                        <a:pt x="99" y="108"/>
                        <a:pt x="123" y="84"/>
                        <a:pt x="123" y="54"/>
                      </a:cubicBezTo>
                      <a:cubicBezTo>
                        <a:pt x="123" y="24"/>
                        <a:pt x="99" y="0"/>
                        <a:pt x="6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08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15" name="Freeform 29">
                  <a:extLst>
                    <a:ext uri="{FF2B5EF4-FFF2-40B4-BE49-F238E27FC236}">
                      <a16:creationId xmlns:a16="http://schemas.microsoft.com/office/drawing/2014/main" id="{B0307A46-5AAE-4FF1-BCFB-92A8F50994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60814" y="3706493"/>
                  <a:ext cx="712863" cy="512390"/>
                </a:xfrm>
                <a:custGeom>
                  <a:avLst/>
                  <a:gdLst>
                    <a:gd name="T0" fmla="*/ 0 w 123"/>
                    <a:gd name="T1" fmla="*/ 1963805 h 108"/>
                    <a:gd name="T2" fmla="*/ 6055424 w 123"/>
                    <a:gd name="T3" fmla="*/ 1963805 h 108"/>
                    <a:gd name="T4" fmla="*/ 10818975 w 123"/>
                    <a:gd name="T5" fmla="*/ 982072 h 108"/>
                    <a:gd name="T6" fmla="*/ 6055424 w 123"/>
                    <a:gd name="T7" fmla="*/ 0 h 108"/>
                    <a:gd name="T8" fmla="*/ 0 w 123"/>
                    <a:gd name="T9" fmla="*/ 0 h 108"/>
                    <a:gd name="T10" fmla="*/ 0 w 123"/>
                    <a:gd name="T11" fmla="*/ 1963805 h 10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23"/>
                    <a:gd name="T19" fmla="*/ 0 h 108"/>
                    <a:gd name="T20" fmla="*/ 123 w 123"/>
                    <a:gd name="T21" fmla="*/ 108 h 10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23" h="108">
                      <a:moveTo>
                        <a:pt x="0" y="108"/>
                      </a:moveTo>
                      <a:cubicBezTo>
                        <a:pt x="69" y="108"/>
                        <a:pt x="69" y="108"/>
                        <a:pt x="69" y="108"/>
                      </a:cubicBezTo>
                      <a:cubicBezTo>
                        <a:pt x="99" y="108"/>
                        <a:pt x="123" y="84"/>
                        <a:pt x="123" y="54"/>
                      </a:cubicBezTo>
                      <a:cubicBezTo>
                        <a:pt x="123" y="24"/>
                        <a:pt x="99" y="0"/>
                        <a:pt x="6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08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17" name="Freeform 29">
                  <a:extLst>
                    <a:ext uri="{FF2B5EF4-FFF2-40B4-BE49-F238E27FC236}">
                      <a16:creationId xmlns:a16="http://schemas.microsoft.com/office/drawing/2014/main" id="{26F0798F-4FB8-4AB1-9027-2C25CA6413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299534" y="5234832"/>
                  <a:ext cx="712863" cy="512390"/>
                </a:xfrm>
                <a:custGeom>
                  <a:avLst/>
                  <a:gdLst>
                    <a:gd name="T0" fmla="*/ 0 w 123"/>
                    <a:gd name="T1" fmla="*/ 1963805 h 108"/>
                    <a:gd name="T2" fmla="*/ 6055424 w 123"/>
                    <a:gd name="T3" fmla="*/ 1963805 h 108"/>
                    <a:gd name="T4" fmla="*/ 10818975 w 123"/>
                    <a:gd name="T5" fmla="*/ 982072 h 108"/>
                    <a:gd name="T6" fmla="*/ 6055424 w 123"/>
                    <a:gd name="T7" fmla="*/ 0 h 108"/>
                    <a:gd name="T8" fmla="*/ 0 w 123"/>
                    <a:gd name="T9" fmla="*/ 0 h 108"/>
                    <a:gd name="T10" fmla="*/ 0 w 123"/>
                    <a:gd name="T11" fmla="*/ 1963805 h 108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23"/>
                    <a:gd name="T19" fmla="*/ 0 h 108"/>
                    <a:gd name="T20" fmla="*/ 123 w 123"/>
                    <a:gd name="T21" fmla="*/ 108 h 108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23" h="108">
                      <a:moveTo>
                        <a:pt x="0" y="108"/>
                      </a:moveTo>
                      <a:cubicBezTo>
                        <a:pt x="69" y="108"/>
                        <a:pt x="69" y="108"/>
                        <a:pt x="69" y="108"/>
                      </a:cubicBezTo>
                      <a:cubicBezTo>
                        <a:pt x="99" y="108"/>
                        <a:pt x="123" y="84"/>
                        <a:pt x="123" y="54"/>
                      </a:cubicBezTo>
                      <a:cubicBezTo>
                        <a:pt x="123" y="24"/>
                        <a:pt x="99" y="0"/>
                        <a:pt x="6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08"/>
                      </a:lnTo>
                      <a:close/>
                    </a:path>
                  </a:pathLst>
                </a:custGeom>
                <a:noFill/>
                <a:ln w="1905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2B1E12B7-AB17-4624-A1D8-93D3412E017D}"/>
                    </a:ext>
                  </a:extLst>
                </p:cNvPr>
                <p:cNvSpPr txBox="1"/>
                <p:nvPr/>
              </p:nvSpPr>
              <p:spPr>
                <a:xfrm>
                  <a:off x="9773389" y="2553425"/>
                  <a:ext cx="527709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err="1"/>
                    <a:t>w’x</a:t>
                  </a:r>
                  <a:r>
                    <a:rPr lang="en-US" altLang="ko-KR" sz="1600" dirty="0"/>
                    <a:t>’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9400A57B-D1A5-43A2-A763-D806B6E5F212}"/>
                    </a:ext>
                  </a:extLst>
                </p:cNvPr>
                <p:cNvSpPr txBox="1"/>
                <p:nvPr/>
              </p:nvSpPr>
              <p:spPr>
                <a:xfrm>
                  <a:off x="10190246" y="3596309"/>
                  <a:ext cx="53251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err="1"/>
                    <a:t>w’y</a:t>
                  </a:r>
                  <a:r>
                    <a:rPr lang="en-US" altLang="ko-KR" sz="1600" dirty="0"/>
                    <a:t>’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D9DFE86B-DD84-40F5-8B2E-567BAC714D93}"/>
                    </a:ext>
                  </a:extLst>
                </p:cNvPr>
                <p:cNvSpPr txBox="1"/>
                <p:nvPr/>
              </p:nvSpPr>
              <p:spPr>
                <a:xfrm>
                  <a:off x="9904658" y="4330604"/>
                  <a:ext cx="47801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err="1"/>
                    <a:t>w’z</a:t>
                  </a:r>
                  <a:endParaRPr lang="en-US" altLang="ko-KR" sz="1600" dirty="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0480875E-FEB3-4493-AF30-5CCA55A4BD95}"/>
                    </a:ext>
                  </a:extLst>
                </p:cNvPr>
                <p:cNvSpPr txBox="1"/>
                <p:nvPr/>
              </p:nvSpPr>
              <p:spPr>
                <a:xfrm>
                  <a:off x="10062090" y="5456027"/>
                  <a:ext cx="47801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err="1"/>
                    <a:t>x’y</a:t>
                  </a:r>
                  <a:r>
                    <a:rPr lang="en-US" altLang="ko-KR" sz="1600" dirty="0"/>
                    <a:t>’</a:t>
                  </a:r>
                </a:p>
              </p:txBody>
            </p:sp>
            <p:sp>
              <p:nvSpPr>
                <p:cNvPr id="22" name="Line 38">
                  <a:extLst>
                    <a:ext uri="{FF2B5EF4-FFF2-40B4-BE49-F238E27FC236}">
                      <a16:creationId xmlns:a16="http://schemas.microsoft.com/office/drawing/2014/main" id="{4A48223B-6790-479C-9073-BC4C13F79C1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505797" y="4401125"/>
                  <a:ext cx="195216" cy="229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0512190-E29E-4C25-B30C-A00EA1937E94}"/>
                    </a:ext>
                  </a:extLst>
                </p:cNvPr>
                <p:cNvSpPr txBox="1"/>
                <p:nvPr/>
              </p:nvSpPr>
              <p:spPr>
                <a:xfrm>
                  <a:off x="11646924" y="4247088"/>
                  <a:ext cx="196005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/>
                    <a:t>c</a:t>
                  </a:r>
                </a:p>
              </p:txBody>
            </p:sp>
            <p:sp>
              <p:nvSpPr>
                <p:cNvPr id="24" name="Freeform 120">
                  <a:extLst>
                    <a:ext uri="{FF2B5EF4-FFF2-40B4-BE49-F238E27FC236}">
                      <a16:creationId xmlns:a16="http://schemas.microsoft.com/office/drawing/2014/main" id="{E22F55E3-C5F0-45B8-8B1A-3FF0CC7988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38534" y="4062141"/>
                  <a:ext cx="685712" cy="677678"/>
                </a:xfrm>
                <a:custGeom>
                  <a:avLst/>
                  <a:gdLst>
                    <a:gd name="T0" fmla="*/ 2147483646 w 108"/>
                    <a:gd name="T1" fmla="*/ 2147483646 h 107"/>
                    <a:gd name="T2" fmla="*/ 0 w 108"/>
                    <a:gd name="T3" fmla="*/ 2147483646 h 107"/>
                    <a:gd name="T4" fmla="*/ 2147483646 w 108"/>
                    <a:gd name="T5" fmla="*/ 2147483646 h 107"/>
                    <a:gd name="T6" fmla="*/ 2147483646 w 108"/>
                    <a:gd name="T7" fmla="*/ 2147483646 h 107"/>
                    <a:gd name="T8" fmla="*/ 0 w 108"/>
                    <a:gd name="T9" fmla="*/ 0 h 107"/>
                    <a:gd name="T10" fmla="*/ 2147483646 w 108"/>
                    <a:gd name="T11" fmla="*/ 2147483646 h 107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08"/>
                    <a:gd name="T19" fmla="*/ 0 h 107"/>
                    <a:gd name="T20" fmla="*/ 108 w 108"/>
                    <a:gd name="T21" fmla="*/ 107 h 107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08" h="107">
                      <a:moveTo>
                        <a:pt x="108" y="53"/>
                      </a:moveTo>
                      <a:cubicBezTo>
                        <a:pt x="108" y="53"/>
                        <a:pt x="83" y="107"/>
                        <a:pt x="0" y="107"/>
                      </a:cubicBezTo>
                      <a:cubicBezTo>
                        <a:pt x="0" y="107"/>
                        <a:pt x="16" y="101"/>
                        <a:pt x="16" y="54"/>
                      </a:cubicBezTo>
                      <a:cubicBezTo>
                        <a:pt x="16" y="53"/>
                        <a:pt x="16" y="53"/>
                        <a:pt x="16" y="53"/>
                      </a:cubicBezTo>
                      <a:cubicBezTo>
                        <a:pt x="16" y="6"/>
                        <a:pt x="0" y="0"/>
                        <a:pt x="0" y="0"/>
                      </a:cubicBezTo>
                      <a:cubicBezTo>
                        <a:pt x="83" y="0"/>
                        <a:pt x="108" y="53"/>
                        <a:pt x="108" y="53"/>
                      </a:cubicBezTo>
                      <a:close/>
                    </a:path>
                  </a:pathLst>
                </a:custGeom>
                <a:noFill/>
                <a:ln w="19050" cap="flat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endParaRPr lang="ko-KR" altLang="en-US"/>
                </a:p>
              </p:txBody>
            </p:sp>
            <p:cxnSp>
              <p:nvCxnSpPr>
                <p:cNvPr id="25" name="AutoShape 118">
                  <a:extLst>
                    <a:ext uri="{FF2B5EF4-FFF2-40B4-BE49-F238E27FC236}">
                      <a16:creationId xmlns:a16="http://schemas.microsoft.com/office/drawing/2014/main" id="{A26822E9-7396-4A8F-87B3-4D88147A6F5B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V="1">
                  <a:off x="9899080" y="4479951"/>
                  <a:ext cx="1030263" cy="253708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6" name="AutoShape 119">
                  <a:extLst>
                    <a:ext uri="{FF2B5EF4-FFF2-40B4-BE49-F238E27FC236}">
                      <a16:creationId xmlns:a16="http://schemas.microsoft.com/office/drawing/2014/main" id="{7EAE18D5-A9C2-40D7-90E4-B9A311F6F67B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>
                  <a:off x="9787242" y="3080831"/>
                  <a:ext cx="1125893" cy="1066043"/>
                </a:xfrm>
                <a:prstGeom prst="bentConnector3">
                  <a:avLst>
                    <a:gd name="adj1" fmla="val 79328"/>
                  </a:avLst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7" name="AutoShape 119">
                  <a:extLst>
                    <a:ext uri="{FF2B5EF4-FFF2-40B4-BE49-F238E27FC236}">
                      <a16:creationId xmlns:a16="http://schemas.microsoft.com/office/drawing/2014/main" id="{3249433D-A566-4FE9-957A-048DC3FDB506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>
                  <a:off x="10262872" y="3949743"/>
                  <a:ext cx="666471" cy="383287"/>
                </a:xfrm>
                <a:prstGeom prst="bentConnector3">
                  <a:avLst>
                    <a:gd name="adj1" fmla="val 32850"/>
                  </a:avLst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" name="AutoShape 118">
                  <a:extLst>
                    <a:ext uri="{FF2B5EF4-FFF2-40B4-BE49-F238E27FC236}">
                      <a16:creationId xmlns:a16="http://schemas.microsoft.com/office/drawing/2014/main" id="{64C0149C-D4F3-4877-99AB-9BC6943DE6E0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V="1">
                  <a:off x="9999875" y="4651876"/>
                  <a:ext cx="913260" cy="801503"/>
                </a:xfrm>
                <a:prstGeom prst="bentConnector3">
                  <a:avLst>
                    <a:gd name="adj1" fmla="val 65645"/>
                  </a:avLst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049843D1-AB95-4FCA-BA6E-142B1CA648C5}"/>
                    </a:ext>
                  </a:extLst>
                </p:cNvPr>
                <p:cNvSpPr txBox="1"/>
                <p:nvPr/>
              </p:nvSpPr>
              <p:spPr>
                <a:xfrm>
                  <a:off x="8186861" y="2785382"/>
                  <a:ext cx="335348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/>
                    <a:t>w</a:t>
                  </a:r>
                </a:p>
                <a:p>
                  <a:r>
                    <a:rPr lang="en-US" altLang="ko-KR" sz="1600" dirty="0"/>
                    <a:t>x</a:t>
                  </a:r>
                </a:p>
              </p:txBody>
            </p:sp>
            <p:sp>
              <p:nvSpPr>
                <p:cNvPr id="30" name="Oval 132">
                  <a:extLst>
                    <a:ext uri="{FF2B5EF4-FFF2-40B4-BE49-F238E27FC236}">
                      <a16:creationId xmlns:a16="http://schemas.microsoft.com/office/drawing/2014/main" id="{5534511E-077B-47DC-8604-FF6D3A81D50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973651" y="2919224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2" name="Oval 132">
                  <a:extLst>
                    <a:ext uri="{FF2B5EF4-FFF2-40B4-BE49-F238E27FC236}">
                      <a16:creationId xmlns:a16="http://schemas.microsoft.com/office/drawing/2014/main" id="{8AD20E09-A5CA-4CFC-BEE4-DA816279C7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473230" y="3816433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3" name="Oval 132">
                  <a:extLst>
                    <a:ext uri="{FF2B5EF4-FFF2-40B4-BE49-F238E27FC236}">
                      <a16:creationId xmlns:a16="http://schemas.microsoft.com/office/drawing/2014/main" id="{9817B807-0E7B-4503-8D01-62E084AE15C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467086" y="4065373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4" name="Oval 132">
                  <a:extLst>
                    <a:ext uri="{FF2B5EF4-FFF2-40B4-BE49-F238E27FC236}">
                      <a16:creationId xmlns:a16="http://schemas.microsoft.com/office/drawing/2014/main" id="{39B3170E-D558-42E8-A558-A3C3A33798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092586" y="4603425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5" name="Oval 132">
                  <a:extLst>
                    <a:ext uri="{FF2B5EF4-FFF2-40B4-BE49-F238E27FC236}">
                      <a16:creationId xmlns:a16="http://schemas.microsoft.com/office/drawing/2014/main" id="{C318877C-4F47-459F-B154-EF4F660363E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198028" y="5324883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6" name="Oval 132">
                  <a:extLst>
                    <a:ext uri="{FF2B5EF4-FFF2-40B4-BE49-F238E27FC236}">
                      <a16:creationId xmlns:a16="http://schemas.microsoft.com/office/drawing/2014/main" id="{9EBD509B-7667-47A5-BC04-3359D791CE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194079" y="5561517"/>
                  <a:ext cx="87232" cy="92786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37" name="Line 38">
                  <a:extLst>
                    <a:ext uri="{FF2B5EF4-FFF2-40B4-BE49-F238E27FC236}">
                      <a16:creationId xmlns:a16="http://schemas.microsoft.com/office/drawing/2014/main" id="{0C97D547-4E09-4EE7-A9A8-D8778F1E09A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67725" y="2957513"/>
                  <a:ext cx="512322" cy="476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38" name="Line 38">
                  <a:extLst>
                    <a:ext uri="{FF2B5EF4-FFF2-40B4-BE49-F238E27FC236}">
                      <a16:creationId xmlns:a16="http://schemas.microsoft.com/office/drawing/2014/main" id="{68CAB452-9FAE-4A25-8A05-A2F6FEE5DEB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67725" y="3235500"/>
                  <a:ext cx="512322" cy="476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39" name="Line 38">
                  <a:extLst>
                    <a:ext uri="{FF2B5EF4-FFF2-40B4-BE49-F238E27FC236}">
                      <a16:creationId xmlns:a16="http://schemas.microsoft.com/office/drawing/2014/main" id="{1A44DDD4-B607-4CA5-BCD3-E23B4AA2C6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467725" y="4116512"/>
                  <a:ext cx="992865" cy="4762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0F6C8D87-AA4E-4F38-BA2B-670062DE23A2}"/>
                    </a:ext>
                  </a:extLst>
                </p:cNvPr>
                <p:cNvSpPr txBox="1"/>
                <p:nvPr/>
              </p:nvSpPr>
              <p:spPr>
                <a:xfrm>
                  <a:off x="8186861" y="3927701"/>
                  <a:ext cx="285656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/>
                    <a:t>y</a:t>
                  </a:r>
                </a:p>
                <a:p>
                  <a:endParaRPr lang="en-US" altLang="ko-KR" sz="1600" dirty="0"/>
                </a:p>
                <a:p>
                  <a:endParaRPr lang="en-US" altLang="ko-KR" sz="1600" dirty="0"/>
                </a:p>
                <a:p>
                  <a:r>
                    <a:rPr lang="en-US" altLang="ko-KR" sz="1600" dirty="0"/>
                    <a:t>z</a:t>
                  </a:r>
                </a:p>
              </p:txBody>
            </p:sp>
            <p:sp>
              <p:nvSpPr>
                <p:cNvPr id="41" name="Line 38">
                  <a:extLst>
                    <a:ext uri="{FF2B5EF4-FFF2-40B4-BE49-F238E27FC236}">
                      <a16:creationId xmlns:a16="http://schemas.microsoft.com/office/drawing/2014/main" id="{392A6C07-B39F-4146-8C7F-556DB4D4C68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577672" y="3866458"/>
                  <a:ext cx="889414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42" name="Line 38">
                  <a:extLst>
                    <a:ext uri="{FF2B5EF4-FFF2-40B4-BE49-F238E27FC236}">
                      <a16:creationId xmlns:a16="http://schemas.microsoft.com/office/drawing/2014/main" id="{9263078F-4F2A-48E2-8320-E8C1180F8A5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695479" y="4644946"/>
                  <a:ext cx="397845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3" name="Oval 134">
                  <a:extLst>
                    <a:ext uri="{FF2B5EF4-FFF2-40B4-BE49-F238E27FC236}">
                      <a16:creationId xmlns:a16="http://schemas.microsoft.com/office/drawing/2014/main" id="{C0657E75-4972-4B1D-AFFD-402F46D726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547889" y="2922598"/>
                  <a:ext cx="66126" cy="68400"/>
                </a:xfrm>
                <a:prstGeom prst="ellipse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44" name="Line 136">
                  <a:extLst>
                    <a:ext uri="{FF2B5EF4-FFF2-40B4-BE49-F238E27FC236}">
                      <a16:creationId xmlns:a16="http://schemas.microsoft.com/office/drawing/2014/main" id="{36901E5B-9B70-46E4-85C7-65E8F8BD65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8584816" y="2951187"/>
                  <a:ext cx="1956" cy="91527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6" name="Line 136">
                  <a:extLst>
                    <a:ext uri="{FF2B5EF4-FFF2-40B4-BE49-F238E27FC236}">
                      <a16:creationId xmlns:a16="http://schemas.microsoft.com/office/drawing/2014/main" id="{540DDFEC-A6A1-4E8E-A13D-775C5D80D25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697217" y="3858518"/>
                  <a:ext cx="352" cy="79635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7" name="Oval 134">
                  <a:extLst>
                    <a:ext uri="{FF2B5EF4-FFF2-40B4-BE49-F238E27FC236}">
                      <a16:creationId xmlns:a16="http://schemas.microsoft.com/office/drawing/2014/main" id="{A99E653A-CFB1-4AFC-A62B-369A79E3C4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835610" y="3215621"/>
                  <a:ext cx="66126" cy="68400"/>
                </a:xfrm>
                <a:prstGeom prst="ellipse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48" name="Line 136">
                  <a:extLst>
                    <a:ext uri="{FF2B5EF4-FFF2-40B4-BE49-F238E27FC236}">
                      <a16:creationId xmlns:a16="http://schemas.microsoft.com/office/drawing/2014/main" id="{7ADA9338-199E-494E-A82A-B14FF82E148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857368" y="3232867"/>
                  <a:ext cx="6129" cy="213242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9" name="Oval 134">
                  <a:extLst>
                    <a:ext uri="{FF2B5EF4-FFF2-40B4-BE49-F238E27FC236}">
                      <a16:creationId xmlns:a16="http://schemas.microsoft.com/office/drawing/2014/main" id="{908BB619-740F-404F-86DB-039C3FE45AB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961631" y="4082312"/>
                  <a:ext cx="66126" cy="68400"/>
                </a:xfrm>
                <a:prstGeom prst="ellipse">
                  <a:avLst/>
                </a:prstGeom>
                <a:solidFill>
                  <a:schemeClr val="tx1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16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endParaRPr lang="ko-KR" altLang="en-US" sz="3600">
                    <a:latin typeface="Times New Roman" panose="02020603050405020304" pitchFamily="18" charset="0"/>
                    <a:ea typeface="굴림" panose="020B0600000101010101" pitchFamily="50" charset="-127"/>
                  </a:endParaRPr>
                </a:p>
              </p:txBody>
            </p:sp>
            <p:sp>
              <p:nvSpPr>
                <p:cNvPr id="50" name="Line 136">
                  <a:extLst>
                    <a:ext uri="{FF2B5EF4-FFF2-40B4-BE49-F238E27FC236}">
                      <a16:creationId xmlns:a16="http://schemas.microsoft.com/office/drawing/2014/main" id="{6394F31F-D948-435E-A0F4-B57835768AF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8983392" y="4099558"/>
                  <a:ext cx="6128" cy="1510667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53" name="Line 38">
                  <a:extLst>
                    <a:ext uri="{FF2B5EF4-FFF2-40B4-BE49-F238E27FC236}">
                      <a16:creationId xmlns:a16="http://schemas.microsoft.com/office/drawing/2014/main" id="{534DD28B-9C0E-4C0B-8FA9-1AB29FA3A0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8476536" y="4830324"/>
                  <a:ext cx="719351" cy="0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ko-KR" altLang="en-US"/>
                </a:p>
              </p:txBody>
            </p:sp>
          </p:grpSp>
        </p:grpSp>
      </p:grpSp>
      <p:pic>
        <p:nvPicPr>
          <p:cNvPr id="55" name="오디오 54">
            <a:hlinkClick r:id="" action="ppaction://media"/>
            <a:extLst>
              <a:ext uri="{FF2B5EF4-FFF2-40B4-BE49-F238E27FC236}">
                <a16:creationId xmlns:a16="http://schemas.microsoft.com/office/drawing/2014/main" id="{7191AE43-EE34-4684-AC1F-BB3B98897A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112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99"/>
    </mc:Choice>
    <mc:Fallback>
      <p:transition spd="slow" advTm="14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1238426"/>
              </p:ext>
            </p:extLst>
          </p:nvPr>
        </p:nvGraphicFramePr>
        <p:xfrm>
          <a:off x="221331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‘d’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d = w’x’y’z’+</a:t>
                      </a:r>
                      <a:r>
                        <a:rPr lang="en-US" altLang="ko-KR" sz="1600" dirty="0" err="1"/>
                        <a:t>w’x’yz+w’xy’z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w’xy’z+w’xyz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+wxy’z’+</a:t>
                      </a:r>
                      <a:r>
                        <a:rPr lang="en-US" altLang="ko-KR" sz="1600" dirty="0" err="1"/>
                        <a:t>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+wx’y’z’+</a:t>
                      </a:r>
                      <a:r>
                        <a:rPr lang="en-US" altLang="ko-KR" sz="1600" dirty="0" err="1"/>
                        <a:t>wx’y’z+wx’yz+wx’yz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= </a:t>
                      </a:r>
                      <a:r>
                        <a:rPr lang="en-US" altLang="ko-KR" sz="1600" dirty="0" err="1"/>
                        <a:t>w’x’y</a:t>
                      </a:r>
                      <a:r>
                        <a:rPr lang="en-US" altLang="ko-KR" sz="1600" dirty="0"/>
                        <a:t>+(wy’z’+</a:t>
                      </a:r>
                      <a:r>
                        <a:rPr lang="en-US" altLang="ko-KR" sz="1600" dirty="0" err="1"/>
                        <a:t>x’y’z</a:t>
                      </a:r>
                      <a:r>
                        <a:rPr lang="en-US" altLang="ko-KR" sz="1600" dirty="0"/>
                        <a:t>’)+</a:t>
                      </a:r>
                      <a:r>
                        <a:rPr lang="en-US" altLang="ko-KR" sz="1600" dirty="0" err="1"/>
                        <a:t>w’xy’z</a:t>
                      </a:r>
                      <a:endParaRPr lang="en-US" altLang="ko-KR" sz="1600" dirty="0"/>
                    </a:p>
                    <a:p>
                      <a:pPr lvl="1" algn="l" latinLnBrk="1"/>
                      <a:r>
                        <a:rPr lang="en-US" altLang="ko-KR" sz="1600" dirty="0"/>
                        <a:t>     +</a:t>
                      </a:r>
                      <a:r>
                        <a:rPr lang="en-US" altLang="ko-KR" sz="1600" dirty="0" err="1"/>
                        <a:t>xyz</a:t>
                      </a:r>
                      <a:r>
                        <a:rPr lang="en-US" altLang="ko-KR" sz="1600" dirty="0"/>
                        <a:t>’+</a:t>
                      </a:r>
                      <a:r>
                        <a:rPr lang="en-US" altLang="ko-KR" sz="1600" dirty="0" err="1"/>
                        <a:t>wx’z</a:t>
                      </a: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852133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B48F5AAF-574C-401E-B22D-8C40F3516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491577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31E12AE3-43B9-40F8-B0FF-046D2DE436D6}"/>
              </a:ext>
            </a:extLst>
          </p:cNvPr>
          <p:cNvSpPr/>
          <p:nvPr/>
        </p:nvSpPr>
        <p:spPr>
          <a:xfrm>
            <a:off x="5757116" y="3775587"/>
            <a:ext cx="1189783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AE2C4C49-860B-4EA3-A215-74E43C532AB0}"/>
              </a:ext>
            </a:extLst>
          </p:cNvPr>
          <p:cNvSpPr/>
          <p:nvPr/>
        </p:nvSpPr>
        <p:spPr>
          <a:xfrm rot="16200000">
            <a:off x="4834275" y="3953012"/>
            <a:ext cx="1378913" cy="407518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AB430C59-07F7-43D2-A698-717BCEFD5502}"/>
              </a:ext>
            </a:extLst>
          </p:cNvPr>
          <p:cNvSpPr/>
          <p:nvPr/>
        </p:nvSpPr>
        <p:spPr>
          <a:xfrm rot="16200000" flipH="1">
            <a:off x="5156121" y="2689319"/>
            <a:ext cx="693653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C21982C-51BB-4BAC-8909-6511CFA60AE7}"/>
              </a:ext>
            </a:extLst>
          </p:cNvPr>
          <p:cNvSpPr/>
          <p:nvPr/>
        </p:nvSpPr>
        <p:spPr>
          <a:xfrm>
            <a:off x="6272981" y="2840884"/>
            <a:ext cx="1462438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9DDE4E6-94E8-4DB5-94D0-E7CFF609C917}"/>
              </a:ext>
            </a:extLst>
          </p:cNvPr>
          <p:cNvSpPr/>
          <p:nvPr/>
        </p:nvSpPr>
        <p:spPr>
          <a:xfrm>
            <a:off x="7134015" y="3189106"/>
            <a:ext cx="319547" cy="5864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Freeform 29">
            <a:extLst>
              <a:ext uri="{FF2B5EF4-FFF2-40B4-BE49-F238E27FC236}">
                <a16:creationId xmlns:a16="http://schemas.microsoft.com/office/drawing/2014/main" id="{5CED453F-9B49-4A2C-91F9-126971DFD614}"/>
              </a:ext>
            </a:extLst>
          </p:cNvPr>
          <p:cNvSpPr>
            <a:spLocks/>
          </p:cNvSpPr>
          <p:nvPr/>
        </p:nvSpPr>
        <p:spPr bwMode="auto">
          <a:xfrm>
            <a:off x="9598953" y="4098929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18" name="Oval 134">
            <a:extLst>
              <a:ext uri="{FF2B5EF4-FFF2-40B4-BE49-F238E27FC236}">
                <a16:creationId xmlns:a16="http://schemas.microsoft.com/office/drawing/2014/main" id="{19742C2E-D777-4759-BF53-273AF4E680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5331" y="320572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9" name="Line 38">
            <a:extLst>
              <a:ext uri="{FF2B5EF4-FFF2-40B4-BE49-F238E27FC236}">
                <a16:creationId xmlns:a16="http://schemas.microsoft.com/office/drawing/2014/main" id="{01D6E9F6-07DA-469F-B702-D1AFCBB93B2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142913" y="5000717"/>
            <a:ext cx="591000" cy="435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0" name="Line 38">
            <a:extLst>
              <a:ext uri="{FF2B5EF4-FFF2-40B4-BE49-F238E27FC236}">
                <a16:creationId xmlns:a16="http://schemas.microsoft.com/office/drawing/2014/main" id="{4D6401AE-5175-4D85-B4BC-7B985A99FF6B}"/>
              </a:ext>
            </a:extLst>
          </p:cNvPr>
          <p:cNvSpPr>
            <a:spLocks noChangeShapeType="1"/>
          </p:cNvSpPr>
          <p:nvPr/>
        </p:nvSpPr>
        <p:spPr bwMode="auto">
          <a:xfrm>
            <a:off x="9055825" y="3906947"/>
            <a:ext cx="268005" cy="424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2" name="Freeform 29">
            <a:extLst>
              <a:ext uri="{FF2B5EF4-FFF2-40B4-BE49-F238E27FC236}">
                <a16:creationId xmlns:a16="http://schemas.microsoft.com/office/drawing/2014/main" id="{22603709-6C13-41D8-9722-9E68C83B310C}"/>
              </a:ext>
            </a:extLst>
          </p:cNvPr>
          <p:cNvSpPr>
            <a:spLocks/>
          </p:cNvSpPr>
          <p:nvPr/>
        </p:nvSpPr>
        <p:spPr bwMode="auto">
          <a:xfrm>
            <a:off x="9553530" y="2778238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3" name="Freeform 29">
            <a:extLst>
              <a:ext uri="{FF2B5EF4-FFF2-40B4-BE49-F238E27FC236}">
                <a16:creationId xmlns:a16="http://schemas.microsoft.com/office/drawing/2014/main" id="{CD181389-D8E5-4067-9C5B-489B9D16E07F}"/>
              </a:ext>
            </a:extLst>
          </p:cNvPr>
          <p:cNvSpPr>
            <a:spLocks/>
          </p:cNvSpPr>
          <p:nvPr/>
        </p:nvSpPr>
        <p:spPr bwMode="auto">
          <a:xfrm>
            <a:off x="9313955" y="346219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Freeform 29">
            <a:extLst>
              <a:ext uri="{FF2B5EF4-FFF2-40B4-BE49-F238E27FC236}">
                <a16:creationId xmlns:a16="http://schemas.microsoft.com/office/drawing/2014/main" id="{8EE39832-0973-408E-967C-60C9996FE4C2}"/>
              </a:ext>
            </a:extLst>
          </p:cNvPr>
          <p:cNvSpPr>
            <a:spLocks/>
          </p:cNvSpPr>
          <p:nvPr/>
        </p:nvSpPr>
        <p:spPr bwMode="auto">
          <a:xfrm>
            <a:off x="9812764" y="4746486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26AAA1-8AED-4FDE-8BD6-C317B7C798C1}"/>
              </a:ext>
            </a:extLst>
          </p:cNvPr>
          <p:cNvSpPr txBox="1"/>
          <p:nvPr/>
        </p:nvSpPr>
        <p:spPr>
          <a:xfrm>
            <a:off x="10135515" y="2025086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w’xy</a:t>
            </a:r>
            <a:r>
              <a:rPr lang="en-US" altLang="ko-KR" sz="1600" dirty="0"/>
              <a:t>’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9FD1E2-3973-4B6D-A1CE-5CAC6677E610}"/>
              </a:ext>
            </a:extLst>
          </p:cNvPr>
          <p:cNvSpPr txBox="1"/>
          <p:nvPr/>
        </p:nvSpPr>
        <p:spPr>
          <a:xfrm>
            <a:off x="9685646" y="4171227"/>
            <a:ext cx="6270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wy’z</a:t>
            </a:r>
            <a:r>
              <a:rPr lang="en-US" altLang="ko-KR" sz="1600" dirty="0"/>
              <a:t>’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F03528-0302-4EDF-ADD9-FA758B338FDC}"/>
              </a:ext>
            </a:extLst>
          </p:cNvPr>
          <p:cNvSpPr txBox="1"/>
          <p:nvPr/>
        </p:nvSpPr>
        <p:spPr>
          <a:xfrm>
            <a:off x="9868935" y="3279848"/>
            <a:ext cx="726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w’xy’z</a:t>
            </a:r>
            <a:endParaRPr lang="en-US" altLang="ko-KR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C7F8BE-F8F1-45A4-86E4-A548A1A47622}"/>
              </a:ext>
            </a:extLst>
          </p:cNvPr>
          <p:cNvSpPr txBox="1"/>
          <p:nvPr/>
        </p:nvSpPr>
        <p:spPr>
          <a:xfrm>
            <a:off x="10266393" y="5911511"/>
            <a:ext cx="6206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x’y’z</a:t>
            </a:r>
            <a:r>
              <a:rPr lang="en-US" altLang="ko-KR" sz="1600" dirty="0"/>
              <a:t>’</a:t>
            </a:r>
          </a:p>
        </p:txBody>
      </p:sp>
      <p:sp>
        <p:nvSpPr>
          <p:cNvPr id="29" name="Line 38">
            <a:extLst>
              <a:ext uri="{FF2B5EF4-FFF2-40B4-BE49-F238E27FC236}">
                <a16:creationId xmlns:a16="http://schemas.microsoft.com/office/drawing/2014/main" id="{70495E9A-126B-4B0F-A8C8-A6F3E6133CA2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79EF16-B660-4E28-84A5-6D9D9AABE835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d</a:t>
            </a:r>
          </a:p>
        </p:txBody>
      </p:sp>
      <p:sp>
        <p:nvSpPr>
          <p:cNvPr id="31" name="Freeform 120">
            <a:extLst>
              <a:ext uri="{FF2B5EF4-FFF2-40B4-BE49-F238E27FC236}">
                <a16:creationId xmlns:a16="http://schemas.microsoft.com/office/drawing/2014/main" id="{4616E436-7C29-4670-A031-C0466AC41211}"/>
              </a:ext>
            </a:extLst>
          </p:cNvPr>
          <p:cNvSpPr>
            <a:spLocks/>
          </p:cNvSpPr>
          <p:nvPr/>
        </p:nvSpPr>
        <p:spPr bwMode="auto">
          <a:xfrm>
            <a:off x="10838534" y="4054997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697EC50-15C6-46F9-9BAA-D5E96599690F}"/>
              </a:ext>
            </a:extLst>
          </p:cNvPr>
          <p:cNvSpPr txBox="1"/>
          <p:nvPr/>
        </p:nvSpPr>
        <p:spPr>
          <a:xfrm>
            <a:off x="8172205" y="2017002"/>
            <a:ext cx="31611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w</a:t>
            </a:r>
          </a:p>
          <a:p>
            <a:r>
              <a:rPr lang="en-US" altLang="ko-KR" sz="1400" dirty="0"/>
              <a:t>x</a:t>
            </a:r>
          </a:p>
          <a:p>
            <a:r>
              <a:rPr lang="en-US" altLang="ko-KR" sz="1400" dirty="0"/>
              <a:t>y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z</a:t>
            </a:r>
          </a:p>
        </p:txBody>
      </p:sp>
      <p:sp>
        <p:nvSpPr>
          <p:cNvPr id="43" name="Line 38">
            <a:extLst>
              <a:ext uri="{FF2B5EF4-FFF2-40B4-BE49-F238E27FC236}">
                <a16:creationId xmlns:a16="http://schemas.microsoft.com/office/drawing/2014/main" id="{8D38C253-F449-4F1B-9522-CFB1529E7534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1714" y="2230229"/>
            <a:ext cx="706513" cy="47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4" name="Line 38">
            <a:extLst>
              <a:ext uri="{FF2B5EF4-FFF2-40B4-BE49-F238E27FC236}">
                <a16:creationId xmlns:a16="http://schemas.microsoft.com/office/drawing/2014/main" id="{19BB7367-8F86-4160-A7BD-8096F4737D9F}"/>
              </a:ext>
            </a:extLst>
          </p:cNvPr>
          <p:cNvSpPr>
            <a:spLocks noChangeShapeType="1"/>
          </p:cNvSpPr>
          <p:nvPr/>
        </p:nvSpPr>
        <p:spPr bwMode="auto">
          <a:xfrm>
            <a:off x="8473110" y="3225701"/>
            <a:ext cx="1090613" cy="443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45" name="Line 38">
            <a:extLst>
              <a:ext uri="{FF2B5EF4-FFF2-40B4-BE49-F238E27FC236}">
                <a16:creationId xmlns:a16="http://schemas.microsoft.com/office/drawing/2014/main" id="{976782F5-EED3-4A90-9273-F85372E77B50}"/>
              </a:ext>
            </a:extLst>
          </p:cNvPr>
          <p:cNvSpPr>
            <a:spLocks noChangeShapeType="1"/>
          </p:cNvSpPr>
          <p:nvPr/>
        </p:nvSpPr>
        <p:spPr bwMode="auto">
          <a:xfrm>
            <a:off x="8775473" y="4190629"/>
            <a:ext cx="825658" cy="424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8" name="Line 38">
            <a:extLst>
              <a:ext uri="{FF2B5EF4-FFF2-40B4-BE49-F238E27FC236}">
                <a16:creationId xmlns:a16="http://schemas.microsoft.com/office/drawing/2014/main" id="{D2DF8A72-4EFF-4048-BEBF-6314667B327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110610" y="4340099"/>
            <a:ext cx="39784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9" name="Oval 134">
            <a:extLst>
              <a:ext uri="{FF2B5EF4-FFF2-40B4-BE49-F238E27FC236}">
                <a16:creationId xmlns:a16="http://schemas.microsoft.com/office/drawing/2014/main" id="{8AE0A06E-7C64-43FF-8A7B-982865A022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0465" y="220640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0" name="Line 136">
            <a:extLst>
              <a:ext uri="{FF2B5EF4-FFF2-40B4-BE49-F238E27FC236}">
                <a16:creationId xmlns:a16="http://schemas.microsoft.com/office/drawing/2014/main" id="{EF7397C9-47F1-4287-964F-C7478A2772F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12044" y="2234993"/>
            <a:ext cx="5348" cy="69000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6" name="Line 38">
            <a:extLst>
              <a:ext uri="{FF2B5EF4-FFF2-40B4-BE49-F238E27FC236}">
                <a16:creationId xmlns:a16="http://schemas.microsoft.com/office/drawing/2014/main" id="{436A55A1-E586-4AB8-95C7-9DD8652ADC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28858" y="4830309"/>
            <a:ext cx="127837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BC3D120-62E8-47EB-8341-EC21E86F95F1}"/>
              </a:ext>
            </a:extLst>
          </p:cNvPr>
          <p:cNvSpPr txBox="1"/>
          <p:nvPr/>
        </p:nvSpPr>
        <p:spPr>
          <a:xfrm>
            <a:off x="10402194" y="5151702"/>
            <a:ext cx="5725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xy’z</a:t>
            </a:r>
            <a:r>
              <a:rPr lang="en-US" altLang="ko-KR" sz="1600" dirty="0"/>
              <a:t>’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F7F0BD-5CF6-453A-918E-0C027B7B4867}"/>
              </a:ext>
            </a:extLst>
          </p:cNvPr>
          <p:cNvSpPr txBox="1"/>
          <p:nvPr/>
        </p:nvSpPr>
        <p:spPr>
          <a:xfrm>
            <a:off x="10025537" y="253624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/>
              <a:t>wx’z</a:t>
            </a:r>
            <a:endParaRPr lang="en-US" altLang="ko-KR" sz="1600" dirty="0"/>
          </a:p>
        </p:txBody>
      </p:sp>
      <p:sp>
        <p:nvSpPr>
          <p:cNvPr id="59" name="Freeform 29">
            <a:extLst>
              <a:ext uri="{FF2B5EF4-FFF2-40B4-BE49-F238E27FC236}">
                <a16:creationId xmlns:a16="http://schemas.microsoft.com/office/drawing/2014/main" id="{DE860E97-D152-4ACB-B477-9389F845DDB5}"/>
              </a:ext>
            </a:extLst>
          </p:cNvPr>
          <p:cNvSpPr>
            <a:spLocks/>
          </p:cNvSpPr>
          <p:nvPr/>
        </p:nvSpPr>
        <p:spPr bwMode="auto">
          <a:xfrm>
            <a:off x="9620234" y="5410525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61" name="Freeform 29">
            <a:extLst>
              <a:ext uri="{FF2B5EF4-FFF2-40B4-BE49-F238E27FC236}">
                <a16:creationId xmlns:a16="http://schemas.microsoft.com/office/drawing/2014/main" id="{ADBDD25E-F4DA-4823-B2D6-35C5041882EF}"/>
              </a:ext>
            </a:extLst>
          </p:cNvPr>
          <p:cNvSpPr>
            <a:spLocks/>
          </p:cNvSpPr>
          <p:nvPr/>
        </p:nvSpPr>
        <p:spPr bwMode="auto">
          <a:xfrm>
            <a:off x="9291809" y="2148511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62" name="Oval 132">
            <a:extLst>
              <a:ext uri="{FF2B5EF4-FFF2-40B4-BE49-F238E27FC236}">
                <a16:creationId xmlns:a16="http://schemas.microsoft.com/office/drawing/2014/main" id="{A10B5BF8-866F-4811-B060-D190FBC57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4577" y="2194363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3" name="Oval 132">
            <a:extLst>
              <a:ext uri="{FF2B5EF4-FFF2-40B4-BE49-F238E27FC236}">
                <a16:creationId xmlns:a16="http://schemas.microsoft.com/office/drawing/2014/main" id="{77BAD2BE-97FE-4AF7-AD29-BCF3B22D68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8227" y="251885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4" name="Oval 132">
            <a:extLst>
              <a:ext uri="{FF2B5EF4-FFF2-40B4-BE49-F238E27FC236}">
                <a16:creationId xmlns:a16="http://schemas.microsoft.com/office/drawing/2014/main" id="{998BB548-BEAD-4A2F-9F8C-41CED87892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3912" y="3016144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5" name="Oval 132">
            <a:extLst>
              <a:ext uri="{FF2B5EF4-FFF2-40B4-BE49-F238E27FC236}">
                <a16:creationId xmlns:a16="http://schemas.microsoft.com/office/drawing/2014/main" id="{4E67C389-AFDD-4216-AEB5-C27640AF31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6723" y="3482352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6" name="Oval 132">
            <a:extLst>
              <a:ext uri="{FF2B5EF4-FFF2-40B4-BE49-F238E27FC236}">
                <a16:creationId xmlns:a16="http://schemas.microsoft.com/office/drawing/2014/main" id="{9D3F4ED2-17B9-472A-9379-6CC0F2CA2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6598" y="3756235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7" name="Oval 132">
            <a:extLst>
              <a:ext uri="{FF2B5EF4-FFF2-40B4-BE49-F238E27FC236}">
                <a16:creationId xmlns:a16="http://schemas.microsoft.com/office/drawing/2014/main" id="{CCBEBF01-FE77-46CE-BDDE-AC5A76EB34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8455" y="4298571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9" name="Oval 132">
            <a:extLst>
              <a:ext uri="{FF2B5EF4-FFF2-40B4-BE49-F238E27FC236}">
                <a16:creationId xmlns:a16="http://schemas.microsoft.com/office/drawing/2014/main" id="{CE709AB4-517B-492B-A0B5-42E7DF91D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8455" y="4466722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1" name="Oval 132">
            <a:extLst>
              <a:ext uri="{FF2B5EF4-FFF2-40B4-BE49-F238E27FC236}">
                <a16:creationId xmlns:a16="http://schemas.microsoft.com/office/drawing/2014/main" id="{2BB75069-0ED9-414E-B9CC-8FC896AB4A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9998" y="4949412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2" name="Oval 132">
            <a:extLst>
              <a:ext uri="{FF2B5EF4-FFF2-40B4-BE49-F238E27FC236}">
                <a16:creationId xmlns:a16="http://schemas.microsoft.com/office/drawing/2014/main" id="{23149342-634A-4CCF-8145-D45C3A2137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9053" y="562032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3" name="Oval 132">
            <a:extLst>
              <a:ext uri="{FF2B5EF4-FFF2-40B4-BE49-F238E27FC236}">
                <a16:creationId xmlns:a16="http://schemas.microsoft.com/office/drawing/2014/main" id="{1AB1FE3F-2DF1-48EA-AF73-F10308C51C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9053" y="5773871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4" name="Oval 132">
            <a:extLst>
              <a:ext uri="{FF2B5EF4-FFF2-40B4-BE49-F238E27FC236}">
                <a16:creationId xmlns:a16="http://schemas.microsoft.com/office/drawing/2014/main" id="{55712CFD-EA20-4BF6-B7E5-279C27D673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9053" y="5465906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5" name="Oval 132">
            <a:extLst>
              <a:ext uri="{FF2B5EF4-FFF2-40B4-BE49-F238E27FC236}">
                <a16:creationId xmlns:a16="http://schemas.microsoft.com/office/drawing/2014/main" id="{08E07D65-56FC-44AE-A508-EE3F4F6E9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3281" y="5105309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7" name="Line 38">
            <a:extLst>
              <a:ext uri="{FF2B5EF4-FFF2-40B4-BE49-F238E27FC236}">
                <a16:creationId xmlns:a16="http://schemas.microsoft.com/office/drawing/2014/main" id="{95C23BF4-655E-4E65-8245-53E5BDA430F3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1714" y="2401938"/>
            <a:ext cx="811148" cy="733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8" name="Line 38">
            <a:extLst>
              <a:ext uri="{FF2B5EF4-FFF2-40B4-BE49-F238E27FC236}">
                <a16:creationId xmlns:a16="http://schemas.microsoft.com/office/drawing/2014/main" id="{28F99DF8-446F-4659-B262-B6C069B90998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1713" y="2558199"/>
            <a:ext cx="698827" cy="443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9" name="Line 38">
            <a:extLst>
              <a:ext uri="{FF2B5EF4-FFF2-40B4-BE49-F238E27FC236}">
                <a16:creationId xmlns:a16="http://schemas.microsoft.com/office/drawing/2014/main" id="{A48D8BF5-2D0B-4BBE-B701-C1CEC68364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96317" y="2924994"/>
            <a:ext cx="957214" cy="476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1" name="Oval 134">
            <a:extLst>
              <a:ext uri="{FF2B5EF4-FFF2-40B4-BE49-F238E27FC236}">
                <a16:creationId xmlns:a16="http://schemas.microsoft.com/office/drawing/2014/main" id="{F92795A7-7687-43C6-B7BD-1A9236C2A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0371" y="290943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2" name="Line 136">
            <a:extLst>
              <a:ext uri="{FF2B5EF4-FFF2-40B4-BE49-F238E27FC236}">
                <a16:creationId xmlns:a16="http://schemas.microsoft.com/office/drawing/2014/main" id="{3C6CA7DA-43BA-4D71-A7B4-A715E56D2DF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92442" y="2943197"/>
            <a:ext cx="0" cy="59339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3" name="Line 38">
            <a:extLst>
              <a:ext uri="{FF2B5EF4-FFF2-40B4-BE49-F238E27FC236}">
                <a16:creationId xmlns:a16="http://schemas.microsoft.com/office/drawing/2014/main" id="{0B46F069-A076-48D3-A028-05F5F9535D2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2442" y="3531426"/>
            <a:ext cx="541662" cy="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4" name="Oval 134">
            <a:extLst>
              <a:ext uri="{FF2B5EF4-FFF2-40B4-BE49-F238E27FC236}">
                <a16:creationId xmlns:a16="http://schemas.microsoft.com/office/drawing/2014/main" id="{2C10D727-08E0-483D-9B23-DF72BBFF5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53402" y="350272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5" name="Line 136">
            <a:extLst>
              <a:ext uri="{FF2B5EF4-FFF2-40B4-BE49-F238E27FC236}">
                <a16:creationId xmlns:a16="http://schemas.microsoft.com/office/drawing/2014/main" id="{103719AA-66EA-4147-BE64-317412E186E1}"/>
              </a:ext>
            </a:extLst>
          </p:cNvPr>
          <p:cNvSpPr>
            <a:spLocks noChangeShapeType="1"/>
          </p:cNvSpPr>
          <p:nvPr/>
        </p:nvSpPr>
        <p:spPr bwMode="auto">
          <a:xfrm>
            <a:off x="8775473" y="3536478"/>
            <a:ext cx="4202" cy="6605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8" name="Oval 134">
            <a:extLst>
              <a:ext uri="{FF2B5EF4-FFF2-40B4-BE49-F238E27FC236}">
                <a16:creationId xmlns:a16="http://schemas.microsoft.com/office/drawing/2014/main" id="{C845343D-B597-4EC6-B6BC-28F40B3B77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2465" y="236773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9" name="Line 136">
            <a:extLst>
              <a:ext uri="{FF2B5EF4-FFF2-40B4-BE49-F238E27FC236}">
                <a16:creationId xmlns:a16="http://schemas.microsoft.com/office/drawing/2014/main" id="{9C32DD56-04C9-4EE7-9738-638DF42C597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786048" y="2409277"/>
            <a:ext cx="8047" cy="62830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0" name="Line 38">
            <a:extLst>
              <a:ext uri="{FF2B5EF4-FFF2-40B4-BE49-F238E27FC236}">
                <a16:creationId xmlns:a16="http://schemas.microsoft.com/office/drawing/2014/main" id="{F9EA0DB7-DAA7-45F6-A459-5F093FF9C896}"/>
              </a:ext>
            </a:extLst>
          </p:cNvPr>
          <p:cNvSpPr>
            <a:spLocks noChangeShapeType="1"/>
          </p:cNvSpPr>
          <p:nvPr/>
        </p:nvSpPr>
        <p:spPr bwMode="auto">
          <a:xfrm>
            <a:off x="8772754" y="3043914"/>
            <a:ext cx="698827" cy="443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1" name="Oval 134">
            <a:extLst>
              <a:ext uri="{FF2B5EF4-FFF2-40B4-BE49-F238E27FC236}">
                <a16:creationId xmlns:a16="http://schemas.microsoft.com/office/drawing/2014/main" id="{DCFD8FC3-578C-4E74-A198-D277E59640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6904" y="301488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2" name="Line 136">
            <a:extLst>
              <a:ext uri="{FF2B5EF4-FFF2-40B4-BE49-F238E27FC236}">
                <a16:creationId xmlns:a16="http://schemas.microsoft.com/office/drawing/2014/main" id="{49BB9274-60A9-4E87-AA8A-29106E59466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80487" y="3056423"/>
            <a:ext cx="8047" cy="62830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3" name="Line 38">
            <a:extLst>
              <a:ext uri="{FF2B5EF4-FFF2-40B4-BE49-F238E27FC236}">
                <a16:creationId xmlns:a16="http://schemas.microsoft.com/office/drawing/2014/main" id="{9BA7479C-4326-4D7E-BD9C-B502DF4C60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880487" y="3682907"/>
            <a:ext cx="443343" cy="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4" name="Oval 134">
            <a:extLst>
              <a:ext uri="{FF2B5EF4-FFF2-40B4-BE49-F238E27FC236}">
                <a16:creationId xmlns:a16="http://schemas.microsoft.com/office/drawing/2014/main" id="{4DC32F9D-B155-4207-A69B-B1210C33B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52291" y="253359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5" name="Line 136">
            <a:extLst>
              <a:ext uri="{FF2B5EF4-FFF2-40B4-BE49-F238E27FC236}">
                <a16:creationId xmlns:a16="http://schemas.microsoft.com/office/drawing/2014/main" id="{2CCA64A8-6EB7-4F22-8CE1-B96CC7769B1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75459" y="2575131"/>
            <a:ext cx="8462" cy="123238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6" name="Line 38">
            <a:extLst>
              <a:ext uri="{FF2B5EF4-FFF2-40B4-BE49-F238E27FC236}">
                <a16:creationId xmlns:a16="http://schemas.microsoft.com/office/drawing/2014/main" id="{514978CE-F337-46DA-B227-E0E2BB1E336C}"/>
              </a:ext>
            </a:extLst>
          </p:cNvPr>
          <p:cNvSpPr>
            <a:spLocks noChangeShapeType="1"/>
          </p:cNvSpPr>
          <p:nvPr/>
        </p:nvSpPr>
        <p:spPr bwMode="auto">
          <a:xfrm>
            <a:off x="8966781" y="3807518"/>
            <a:ext cx="2814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97" name="Line 136">
            <a:extLst>
              <a:ext uri="{FF2B5EF4-FFF2-40B4-BE49-F238E27FC236}">
                <a16:creationId xmlns:a16="http://schemas.microsoft.com/office/drawing/2014/main" id="{A2FDA855-9C0F-4912-9467-A79B3E1A9F34}"/>
              </a:ext>
            </a:extLst>
          </p:cNvPr>
          <p:cNvSpPr>
            <a:spLocks noChangeShapeType="1"/>
          </p:cNvSpPr>
          <p:nvPr/>
        </p:nvSpPr>
        <p:spPr bwMode="auto">
          <a:xfrm>
            <a:off x="9055825" y="3252757"/>
            <a:ext cx="4202" cy="6605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8" name="Oval 134">
            <a:extLst>
              <a:ext uri="{FF2B5EF4-FFF2-40B4-BE49-F238E27FC236}">
                <a16:creationId xmlns:a16="http://schemas.microsoft.com/office/drawing/2014/main" id="{948B4422-DCC2-4DFB-85AE-2CDD4B900E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95295" y="3772279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99" name="Line 136">
            <a:extLst>
              <a:ext uri="{FF2B5EF4-FFF2-40B4-BE49-F238E27FC236}">
                <a16:creationId xmlns:a16="http://schemas.microsoft.com/office/drawing/2014/main" id="{0740EBB0-0BC9-4125-A8A4-99107070F10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21587" y="3819307"/>
            <a:ext cx="4201" cy="52079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0" name="Oval 134">
            <a:extLst>
              <a:ext uri="{FF2B5EF4-FFF2-40B4-BE49-F238E27FC236}">
                <a16:creationId xmlns:a16="http://schemas.microsoft.com/office/drawing/2014/main" id="{1221A49F-30A4-4AFD-9ED2-610A02A8F3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6383" y="387761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1" name="Line 136">
            <a:extLst>
              <a:ext uri="{FF2B5EF4-FFF2-40B4-BE49-F238E27FC236}">
                <a16:creationId xmlns:a16="http://schemas.microsoft.com/office/drawing/2014/main" id="{7D364B20-22FD-4882-9C84-00EC4C26A88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34776" y="3924637"/>
            <a:ext cx="2100" cy="59022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2" name="Line 38">
            <a:extLst>
              <a:ext uri="{FF2B5EF4-FFF2-40B4-BE49-F238E27FC236}">
                <a16:creationId xmlns:a16="http://schemas.microsoft.com/office/drawing/2014/main" id="{D6309BE2-B374-4A4D-9FD1-5DD8CF754C89}"/>
              </a:ext>
            </a:extLst>
          </p:cNvPr>
          <p:cNvSpPr>
            <a:spLocks noChangeShapeType="1"/>
          </p:cNvSpPr>
          <p:nvPr/>
        </p:nvSpPr>
        <p:spPr bwMode="auto">
          <a:xfrm>
            <a:off x="9234104" y="4514860"/>
            <a:ext cx="271086" cy="220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4" name="Oval 134">
            <a:extLst>
              <a:ext uri="{FF2B5EF4-FFF2-40B4-BE49-F238E27FC236}">
                <a16:creationId xmlns:a16="http://schemas.microsoft.com/office/drawing/2014/main" id="{B7A58D8F-5411-48B6-9E51-B9B8B4F7AD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19429" y="236408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5" name="Line 136">
            <a:extLst>
              <a:ext uri="{FF2B5EF4-FFF2-40B4-BE49-F238E27FC236}">
                <a16:creationId xmlns:a16="http://schemas.microsoft.com/office/drawing/2014/main" id="{6812E6F2-FB42-4386-B9E7-DB1305D5A4A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536867" y="2411110"/>
            <a:ext cx="13055" cy="242043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08" name="Oval 134">
            <a:extLst>
              <a:ext uri="{FF2B5EF4-FFF2-40B4-BE49-F238E27FC236}">
                <a16:creationId xmlns:a16="http://schemas.microsoft.com/office/drawing/2014/main" id="{C26E66F4-12A4-4BAB-9A50-48858A484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8150" y="431237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09" name="Line 136">
            <a:extLst>
              <a:ext uri="{FF2B5EF4-FFF2-40B4-BE49-F238E27FC236}">
                <a16:creationId xmlns:a16="http://schemas.microsoft.com/office/drawing/2014/main" id="{0D43CB89-3061-4E89-8835-A5883E44CB9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65376" y="4359405"/>
            <a:ext cx="3266" cy="6413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0" name="Oval 134">
            <a:extLst>
              <a:ext uri="{FF2B5EF4-FFF2-40B4-BE49-F238E27FC236}">
                <a16:creationId xmlns:a16="http://schemas.microsoft.com/office/drawing/2014/main" id="{B3340D18-7536-4FAD-BD44-316C45E1C2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0967" y="498121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11" name="Line 136">
            <a:extLst>
              <a:ext uri="{FF2B5EF4-FFF2-40B4-BE49-F238E27FC236}">
                <a16:creationId xmlns:a16="http://schemas.microsoft.com/office/drawing/2014/main" id="{E7A264CE-7355-4E71-A537-A0AAB1442D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48193" y="5028243"/>
            <a:ext cx="3266" cy="6413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2" name="Line 38">
            <a:extLst>
              <a:ext uri="{FF2B5EF4-FFF2-40B4-BE49-F238E27FC236}">
                <a16:creationId xmlns:a16="http://schemas.microsoft.com/office/drawing/2014/main" id="{ED90B5ED-6566-4609-85F3-18DE01D862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241843" y="5664376"/>
            <a:ext cx="283944" cy="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3" name="Oval 134">
            <a:extLst>
              <a:ext uri="{FF2B5EF4-FFF2-40B4-BE49-F238E27FC236}">
                <a16:creationId xmlns:a16="http://schemas.microsoft.com/office/drawing/2014/main" id="{8A638F68-B098-482B-823E-BEDCAC22AD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14741" y="447927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14" name="Line 136">
            <a:extLst>
              <a:ext uri="{FF2B5EF4-FFF2-40B4-BE49-F238E27FC236}">
                <a16:creationId xmlns:a16="http://schemas.microsoft.com/office/drawing/2014/main" id="{CADD11C7-845F-429E-B5F0-3A7FBE3862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341967" y="4526300"/>
            <a:ext cx="3266" cy="6413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5" name="Line 38">
            <a:extLst>
              <a:ext uri="{FF2B5EF4-FFF2-40B4-BE49-F238E27FC236}">
                <a16:creationId xmlns:a16="http://schemas.microsoft.com/office/drawing/2014/main" id="{DB6CAA09-21C5-47FB-8CA7-D2711883C56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340469" y="5158922"/>
            <a:ext cx="382811" cy="301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6" name="Oval 134">
            <a:extLst>
              <a:ext uri="{FF2B5EF4-FFF2-40B4-BE49-F238E27FC236}">
                <a16:creationId xmlns:a16="http://schemas.microsoft.com/office/drawing/2014/main" id="{40EAD5FC-99C9-4A35-BD6D-33BF592B5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852" y="5132283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17" name="Line 136">
            <a:extLst>
              <a:ext uri="{FF2B5EF4-FFF2-40B4-BE49-F238E27FC236}">
                <a16:creationId xmlns:a16="http://schemas.microsoft.com/office/drawing/2014/main" id="{E8605666-E99C-4845-ABF9-B4654289D5E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408078" y="5179310"/>
            <a:ext cx="3266" cy="64131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8" name="Line 38">
            <a:extLst>
              <a:ext uri="{FF2B5EF4-FFF2-40B4-BE49-F238E27FC236}">
                <a16:creationId xmlns:a16="http://schemas.microsoft.com/office/drawing/2014/main" id="{DC7A735C-E696-4017-86AF-4E8756E645B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395003" y="5818696"/>
            <a:ext cx="139805" cy="458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19" name="Oval 134">
            <a:extLst>
              <a:ext uri="{FF2B5EF4-FFF2-40B4-BE49-F238E27FC236}">
                <a16:creationId xmlns:a16="http://schemas.microsoft.com/office/drawing/2014/main" id="{6B594288-EAAE-4338-95AA-8164A55664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3626" y="479508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120" name="Line 136">
            <a:extLst>
              <a:ext uri="{FF2B5EF4-FFF2-40B4-BE49-F238E27FC236}">
                <a16:creationId xmlns:a16="http://schemas.microsoft.com/office/drawing/2014/main" id="{6CB21089-B596-4A7A-8D0D-B9E4216B2A9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660852" y="4842108"/>
            <a:ext cx="3266" cy="6737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21" name="Line 38">
            <a:extLst>
              <a:ext uri="{FF2B5EF4-FFF2-40B4-BE49-F238E27FC236}">
                <a16:creationId xmlns:a16="http://schemas.microsoft.com/office/drawing/2014/main" id="{2E13D830-9654-4ED0-8578-06331D799F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650843" y="5520236"/>
            <a:ext cx="867728" cy="100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cxnSp>
        <p:nvCxnSpPr>
          <p:cNvPr id="122" name="AutoShape 119">
            <a:extLst>
              <a:ext uri="{FF2B5EF4-FFF2-40B4-BE49-F238E27FC236}">
                <a16:creationId xmlns:a16="http://schemas.microsoft.com/office/drawing/2014/main" id="{1C72E219-84B2-464B-A502-3F03293AFF4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040076" y="3680970"/>
            <a:ext cx="893839" cy="590223"/>
          </a:xfrm>
          <a:prstGeom prst="bentConnector3">
            <a:avLst>
              <a:gd name="adj1" fmla="val 42328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4" name="Line 38">
            <a:extLst>
              <a:ext uri="{FF2B5EF4-FFF2-40B4-BE49-F238E27FC236}">
                <a16:creationId xmlns:a16="http://schemas.microsoft.com/office/drawing/2014/main" id="{D26334A1-7B09-4B99-9DCB-5C3AB2E9C72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25033" y="4357147"/>
            <a:ext cx="627095" cy="22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5" name="Line 38">
            <a:extLst>
              <a:ext uri="{FF2B5EF4-FFF2-40B4-BE49-F238E27FC236}">
                <a16:creationId xmlns:a16="http://schemas.microsoft.com/office/drawing/2014/main" id="{30188957-546E-406C-B676-3E444B517E3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13275" y="4476595"/>
            <a:ext cx="337726" cy="267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6" name="Line 38">
            <a:extLst>
              <a:ext uri="{FF2B5EF4-FFF2-40B4-BE49-F238E27FC236}">
                <a16:creationId xmlns:a16="http://schemas.microsoft.com/office/drawing/2014/main" id="{66FF9171-B4A3-40AB-B35A-EA3825F48126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71602" y="4602928"/>
            <a:ext cx="148265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7" name="Line 38">
            <a:extLst>
              <a:ext uri="{FF2B5EF4-FFF2-40B4-BE49-F238E27FC236}">
                <a16:creationId xmlns:a16="http://schemas.microsoft.com/office/drawing/2014/main" id="{0979EC12-CB18-461C-8068-F497A2925DF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35601" y="5663605"/>
            <a:ext cx="436001" cy="594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8" name="Line 38">
            <a:extLst>
              <a:ext uri="{FF2B5EF4-FFF2-40B4-BE49-F238E27FC236}">
                <a16:creationId xmlns:a16="http://schemas.microsoft.com/office/drawing/2014/main" id="{8B1146F9-53DB-4B4E-B1D6-BBC1B884C5C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525626" y="4978352"/>
            <a:ext cx="87646" cy="28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39" name="Line 136">
            <a:extLst>
              <a:ext uri="{FF2B5EF4-FFF2-40B4-BE49-F238E27FC236}">
                <a16:creationId xmlns:a16="http://schemas.microsoft.com/office/drawing/2014/main" id="{458BA01D-5556-44AA-A5BE-54D817EF8D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612350" y="4470082"/>
            <a:ext cx="1837" cy="51779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0" name="Line 136">
            <a:extLst>
              <a:ext uri="{FF2B5EF4-FFF2-40B4-BE49-F238E27FC236}">
                <a16:creationId xmlns:a16="http://schemas.microsoft.com/office/drawing/2014/main" id="{EBD05272-F779-4A39-B628-CF326C384BE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777509" y="4599390"/>
            <a:ext cx="1837" cy="108426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3" name="Line 38">
            <a:extLst>
              <a:ext uri="{FF2B5EF4-FFF2-40B4-BE49-F238E27FC236}">
                <a16:creationId xmlns:a16="http://schemas.microsoft.com/office/drawing/2014/main" id="{526CB795-0253-4CD8-9629-193AECB327F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02138" y="2383777"/>
            <a:ext cx="627095" cy="225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4" name="Line 38">
            <a:extLst>
              <a:ext uri="{FF2B5EF4-FFF2-40B4-BE49-F238E27FC236}">
                <a16:creationId xmlns:a16="http://schemas.microsoft.com/office/drawing/2014/main" id="{B555753A-7B30-46C8-871F-712C68B365AE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55901" y="3039219"/>
            <a:ext cx="259699" cy="116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6" name="Line 136">
            <a:extLst>
              <a:ext uri="{FF2B5EF4-FFF2-40B4-BE49-F238E27FC236}">
                <a16:creationId xmlns:a16="http://schemas.microsoft.com/office/drawing/2014/main" id="{A9B5FF35-AAC9-45A7-BDE3-E3FF0008CAC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515600" y="3049415"/>
            <a:ext cx="8189" cy="112181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7" name="Line 136">
            <a:extLst>
              <a:ext uri="{FF2B5EF4-FFF2-40B4-BE49-F238E27FC236}">
                <a16:creationId xmlns:a16="http://schemas.microsoft.com/office/drawing/2014/main" id="{FD2CFE06-2A6B-487A-92A2-01F45CA8CE3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11027" y="2367738"/>
            <a:ext cx="13328" cy="172667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8" name="Line 38">
            <a:extLst>
              <a:ext uri="{FF2B5EF4-FFF2-40B4-BE49-F238E27FC236}">
                <a16:creationId xmlns:a16="http://schemas.microsoft.com/office/drawing/2014/main" id="{D0574B84-9FC5-4C32-B77E-3DB2B1470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08007" y="4164829"/>
            <a:ext cx="425908" cy="639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49" name="Line 38">
            <a:extLst>
              <a:ext uri="{FF2B5EF4-FFF2-40B4-BE49-F238E27FC236}">
                <a16:creationId xmlns:a16="http://schemas.microsoft.com/office/drawing/2014/main" id="{0C57E7BF-62EC-42EB-81DF-B78317165893}"/>
              </a:ext>
            </a:extLst>
          </p:cNvPr>
          <p:cNvSpPr>
            <a:spLocks noChangeShapeType="1"/>
          </p:cNvSpPr>
          <p:nvPr/>
        </p:nvSpPr>
        <p:spPr bwMode="auto">
          <a:xfrm>
            <a:off x="10598108" y="4100343"/>
            <a:ext cx="300241" cy="803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2E55098-E84E-477A-A3ED-0E9195632C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5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7"/>
    </mc:Choice>
    <mc:Fallback>
      <p:transition spd="slow" advTm="8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30B1DD1-0325-4695-B4EE-5F2065440E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0082879"/>
              </p:ext>
            </p:extLst>
          </p:nvPr>
        </p:nvGraphicFramePr>
        <p:xfrm>
          <a:off x="216568" y="595134"/>
          <a:ext cx="11758863" cy="617272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919621">
                  <a:extLst>
                    <a:ext uri="{9D8B030D-6E8A-4147-A177-3AD203B41FA5}">
                      <a16:colId xmlns:a16="http://schemas.microsoft.com/office/drawing/2014/main" val="274216442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3491930749"/>
                    </a:ext>
                  </a:extLst>
                </a:gridCol>
                <a:gridCol w="3919621">
                  <a:extLst>
                    <a:ext uri="{9D8B030D-6E8A-4147-A177-3AD203B41FA5}">
                      <a16:colId xmlns:a16="http://schemas.microsoft.com/office/drawing/2014/main" val="2487421092"/>
                    </a:ext>
                  </a:extLst>
                </a:gridCol>
              </a:tblGrid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Output ‘e’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184376"/>
                  </a:ext>
                </a:extLst>
              </a:tr>
              <a:tr h="37592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Combinational logic design process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4697498"/>
                  </a:ext>
                </a:extLst>
              </a:tr>
              <a:tr h="375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Step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2573288"/>
                  </a:ext>
                </a:extLst>
              </a:tr>
              <a:tr h="50449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1" algn="l" latinLnBrk="1"/>
                      <a:r>
                        <a:rPr lang="en-US" altLang="ko-KR" sz="1600" dirty="0"/>
                        <a:t>e = w’x’y’z’+</a:t>
                      </a:r>
                      <a:r>
                        <a:rPr lang="en-US" altLang="ko-KR" sz="1600" dirty="0" err="1"/>
                        <a:t>w’x’yz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</a:t>
                      </a:r>
                      <a:r>
                        <a:rPr lang="en-US" altLang="ko-KR" sz="1600" dirty="0" err="1"/>
                        <a:t>w’xyz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+wxy’z’+</a:t>
                      </a:r>
                      <a:r>
                        <a:rPr lang="en-US" altLang="ko-KR" sz="1600" dirty="0" err="1"/>
                        <a:t>wxy’z+wxyz+wxyz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 +wx’y’z’+</a:t>
                      </a:r>
                      <a:r>
                        <a:rPr lang="en-US" altLang="ko-KR" sz="1600" dirty="0" err="1"/>
                        <a:t>wx’yz+wx’yz</a:t>
                      </a:r>
                      <a:r>
                        <a:rPr lang="en-US" altLang="ko-KR" sz="1600" dirty="0"/>
                        <a:t>’</a:t>
                      </a:r>
                    </a:p>
                    <a:p>
                      <a:pPr lvl="1" algn="l" latinLnBrk="1"/>
                      <a:r>
                        <a:rPr lang="en-US" altLang="ko-KR" sz="1600" dirty="0"/>
                        <a:t>   = w’x’z’+</a:t>
                      </a:r>
                      <a:r>
                        <a:rPr lang="en-US" altLang="ko-KR" sz="1600" dirty="0" err="1"/>
                        <a:t>yz</a:t>
                      </a:r>
                      <a:r>
                        <a:rPr lang="en-US" altLang="ko-KR" sz="1600" dirty="0"/>
                        <a:t>’+</a:t>
                      </a:r>
                      <a:r>
                        <a:rPr lang="en-US" altLang="ko-KR" sz="1600" dirty="0" err="1"/>
                        <a:t>wz</a:t>
                      </a:r>
                      <a:r>
                        <a:rPr lang="en-US" altLang="ko-KR" sz="1600" dirty="0"/>
                        <a:t>’+</a:t>
                      </a:r>
                      <a:r>
                        <a:rPr lang="en-US" altLang="ko-KR" sz="1600" dirty="0" err="1"/>
                        <a:t>wx+wy</a:t>
                      </a:r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dirty="0"/>
                    </a:p>
                    <a:p>
                      <a:pPr lvl="1" algn="l" latinLnBrk="1"/>
                      <a:endParaRPr lang="ko-KR" altLang="en-US" sz="1600" dirty="0"/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601522"/>
                  </a:ext>
                </a:extLst>
              </a:tr>
            </a:tbl>
          </a:graphicData>
        </a:graphic>
      </p:graphicFrame>
      <p:sp>
        <p:nvSpPr>
          <p:cNvPr id="7" name="제목 1">
            <a:extLst>
              <a:ext uri="{FF2B5EF4-FFF2-40B4-BE49-F238E27FC236}">
                <a16:creationId xmlns:a16="http://schemas.microsoft.com/office/drawing/2014/main" id="{0C52F62A-C64D-4E64-A010-4D023EEDCCFF}"/>
              </a:ext>
            </a:extLst>
          </p:cNvPr>
          <p:cNvSpPr txBox="1">
            <a:spLocks/>
          </p:cNvSpPr>
          <p:nvPr/>
        </p:nvSpPr>
        <p:spPr>
          <a:xfrm>
            <a:off x="78205" y="32084"/>
            <a:ext cx="11215437" cy="693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/>
              <a:t>Step #3: </a:t>
            </a:r>
            <a:r>
              <a:rPr lang="en-US" altLang="ko-KR" sz="2200" dirty="0"/>
              <a:t>Design BCHD(Binary Coded </a:t>
            </a:r>
            <a:r>
              <a:rPr lang="en-US" altLang="ko-KR" sz="2200" dirty="0" err="1"/>
              <a:t>HexaDemical</a:t>
            </a:r>
            <a:r>
              <a:rPr lang="en-US" altLang="ko-KR" sz="2200" dirty="0"/>
              <a:t>) to 12 Segment display decoder.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3561F51-D1EE-4C27-A808-3E6DAFC62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038672"/>
              </p:ext>
            </p:extLst>
          </p:nvPr>
        </p:nvGraphicFramePr>
        <p:xfrm>
          <a:off x="489859" y="1775100"/>
          <a:ext cx="3399971" cy="49377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124405">
                  <a:extLst>
                    <a:ext uri="{9D8B030D-6E8A-4147-A177-3AD203B41FA5}">
                      <a16:colId xmlns:a16="http://schemas.microsoft.com/office/drawing/2014/main" val="856423904"/>
                    </a:ext>
                  </a:extLst>
                </a:gridCol>
                <a:gridCol w="456918">
                  <a:extLst>
                    <a:ext uri="{9D8B030D-6E8A-4147-A177-3AD203B41FA5}">
                      <a16:colId xmlns:a16="http://schemas.microsoft.com/office/drawing/2014/main" val="2650817018"/>
                    </a:ext>
                  </a:extLst>
                </a:gridCol>
                <a:gridCol w="359212">
                  <a:extLst>
                    <a:ext uri="{9D8B030D-6E8A-4147-A177-3AD203B41FA5}">
                      <a16:colId xmlns:a16="http://schemas.microsoft.com/office/drawing/2014/main" val="2091475174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671479361"/>
                    </a:ext>
                  </a:extLst>
                </a:gridCol>
                <a:gridCol w="374441">
                  <a:extLst>
                    <a:ext uri="{9D8B030D-6E8A-4147-A177-3AD203B41FA5}">
                      <a16:colId xmlns:a16="http://schemas.microsoft.com/office/drawing/2014/main" val="572371140"/>
                    </a:ext>
                  </a:extLst>
                </a:gridCol>
                <a:gridCol w="710554">
                  <a:extLst>
                    <a:ext uri="{9D8B030D-6E8A-4147-A177-3AD203B41FA5}">
                      <a16:colId xmlns:a16="http://schemas.microsoft.com/office/drawing/2014/main" val="2835240708"/>
                    </a:ext>
                  </a:extLst>
                </a:gridCol>
              </a:tblGrid>
              <a:tr h="25158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Hexadecimal Number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Input (4-bit)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Output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4749759"/>
                  </a:ext>
                </a:extLst>
              </a:tr>
              <a:tr h="2515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w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x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y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z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596523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668081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765996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841829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3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64550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4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89260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5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94831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6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5769125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7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8933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8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062392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9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528160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A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62224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B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53227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C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055584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D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95187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E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0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727196"/>
                  </a:ext>
                </a:extLst>
              </a:tr>
              <a:tr h="2515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F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1</a:t>
                      </a:r>
                      <a:endParaRPr lang="ko-KR" altLang="en-US" sz="1200" dirty="0"/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178597"/>
                  </a:ext>
                </a:extLst>
              </a:tr>
            </a:tbl>
          </a:graphicData>
        </a:graphic>
      </p:graphicFrame>
      <p:graphicFrame>
        <p:nvGraphicFramePr>
          <p:cNvPr id="6" name="표 18">
            <a:extLst>
              <a:ext uri="{FF2B5EF4-FFF2-40B4-BE49-F238E27FC236}">
                <a16:creationId xmlns:a16="http://schemas.microsoft.com/office/drawing/2014/main" id="{307834F9-5345-464B-9FBA-247554071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363101"/>
              </p:ext>
            </p:extLst>
          </p:nvPr>
        </p:nvGraphicFramePr>
        <p:xfrm>
          <a:off x="4594941" y="2324781"/>
          <a:ext cx="3002115" cy="1737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0423">
                  <a:extLst>
                    <a:ext uri="{9D8B030D-6E8A-4147-A177-3AD203B41FA5}">
                      <a16:colId xmlns:a16="http://schemas.microsoft.com/office/drawing/2014/main" val="216384305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590593579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59971082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1033350105"/>
                    </a:ext>
                  </a:extLst>
                </a:gridCol>
                <a:gridCol w="600423">
                  <a:extLst>
                    <a:ext uri="{9D8B030D-6E8A-4147-A177-3AD203B41FA5}">
                      <a16:colId xmlns:a16="http://schemas.microsoft.com/office/drawing/2014/main" val="2811560902"/>
                    </a:ext>
                  </a:extLst>
                </a:gridCol>
              </a:tblGrid>
              <a:tr h="35519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    </a:t>
                      </a:r>
                      <a:r>
                        <a:rPr lang="en-US" altLang="ko-KR" sz="1400" dirty="0" err="1"/>
                        <a:t>yz</a:t>
                      </a:r>
                      <a:endParaRPr lang="en-US" altLang="ko-KR" sz="1400" dirty="0"/>
                    </a:p>
                    <a:p>
                      <a:pPr latinLnBrk="1"/>
                      <a:r>
                        <a:rPr lang="en-US" altLang="ko-KR" sz="1400" dirty="0" err="1"/>
                        <a:t>wx</a:t>
                      </a:r>
                      <a:endParaRPr lang="ko-KR" alt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374669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555767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2117342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1626523"/>
                  </a:ext>
                </a:extLst>
              </a:tr>
              <a:tr h="2661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2947453"/>
                  </a:ext>
                </a:extLst>
              </a:tr>
            </a:tbl>
          </a:graphicData>
        </a:graphic>
      </p:graphicFrame>
      <p:sp>
        <p:nvSpPr>
          <p:cNvPr id="8" name="타원 7">
            <a:extLst>
              <a:ext uri="{FF2B5EF4-FFF2-40B4-BE49-F238E27FC236}">
                <a16:creationId xmlns:a16="http://schemas.microsoft.com/office/drawing/2014/main" id="{A71435DC-DA5E-4158-9FE6-D7B3EED0807A}"/>
              </a:ext>
            </a:extLst>
          </p:cNvPr>
          <p:cNvSpPr/>
          <p:nvPr/>
        </p:nvSpPr>
        <p:spPr>
          <a:xfrm>
            <a:off x="7134015" y="2775022"/>
            <a:ext cx="319547" cy="130795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7A2E105-5076-4D72-8930-308E94ECB5D8}"/>
              </a:ext>
            </a:extLst>
          </p:cNvPr>
          <p:cNvSpPr/>
          <p:nvPr/>
        </p:nvSpPr>
        <p:spPr>
          <a:xfrm>
            <a:off x="6272981" y="3428999"/>
            <a:ext cx="1462438" cy="63314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2F93CE1-5298-481B-A8CA-E9514046BB6A}"/>
              </a:ext>
            </a:extLst>
          </p:cNvPr>
          <p:cNvSpPr/>
          <p:nvPr/>
        </p:nvSpPr>
        <p:spPr>
          <a:xfrm>
            <a:off x="5150354" y="3483666"/>
            <a:ext cx="2446701" cy="286554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7EE01404-E08D-407F-B74D-3F7501DBAD82}"/>
              </a:ext>
            </a:extLst>
          </p:cNvPr>
          <p:cNvSpPr/>
          <p:nvPr/>
        </p:nvSpPr>
        <p:spPr>
          <a:xfrm>
            <a:off x="4750864" y="2869544"/>
            <a:ext cx="956762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F7D9E0BF-AF9A-4AF3-83A8-BC234BA54A8F}"/>
              </a:ext>
            </a:extLst>
          </p:cNvPr>
          <p:cNvSpPr/>
          <p:nvPr/>
        </p:nvSpPr>
        <p:spPr>
          <a:xfrm flipH="1">
            <a:off x="7056568" y="2796561"/>
            <a:ext cx="1127280" cy="314631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원호 13">
            <a:extLst>
              <a:ext uri="{FF2B5EF4-FFF2-40B4-BE49-F238E27FC236}">
                <a16:creationId xmlns:a16="http://schemas.microsoft.com/office/drawing/2014/main" id="{1400C0D1-B347-461E-8339-2D548FF7F345}"/>
              </a:ext>
            </a:extLst>
          </p:cNvPr>
          <p:cNvSpPr/>
          <p:nvPr/>
        </p:nvSpPr>
        <p:spPr>
          <a:xfrm>
            <a:off x="4727711" y="3427444"/>
            <a:ext cx="956762" cy="784695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원호 14">
            <a:extLst>
              <a:ext uri="{FF2B5EF4-FFF2-40B4-BE49-F238E27FC236}">
                <a16:creationId xmlns:a16="http://schemas.microsoft.com/office/drawing/2014/main" id="{A82F9F18-3372-489C-A545-D84EFD745509}"/>
              </a:ext>
            </a:extLst>
          </p:cNvPr>
          <p:cNvSpPr/>
          <p:nvPr/>
        </p:nvSpPr>
        <p:spPr>
          <a:xfrm flipH="1">
            <a:off x="7033415" y="3354461"/>
            <a:ext cx="1127280" cy="784695"/>
          </a:xfrm>
          <a:prstGeom prst="arc">
            <a:avLst>
              <a:gd name="adj1" fmla="val 16200000"/>
              <a:gd name="adj2" fmla="val 6036890"/>
            </a:avLst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Rectangle 58">
            <a:extLst>
              <a:ext uri="{FF2B5EF4-FFF2-40B4-BE49-F238E27FC236}">
                <a16:creationId xmlns:a16="http://schemas.microsoft.com/office/drawing/2014/main" id="{EB7862A5-67D9-46CF-9A08-DCCC25B47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45933" y="3954490"/>
            <a:ext cx="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dirty="0">
              <a:latin typeface="+mn-lt"/>
              <a:ea typeface="굴림" panose="020B0600000101010101" pitchFamily="50" charset="-127"/>
            </a:endParaRPr>
          </a:p>
        </p:txBody>
      </p:sp>
      <p:sp>
        <p:nvSpPr>
          <p:cNvPr id="23" name="Rectangle 58">
            <a:extLst>
              <a:ext uri="{FF2B5EF4-FFF2-40B4-BE49-F238E27FC236}">
                <a16:creationId xmlns:a16="http://schemas.microsoft.com/office/drawing/2014/main" id="{6D239614-1E65-4CB5-99C1-69B195C9B90D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717633" y="3389046"/>
            <a:ext cx="893027" cy="269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dirty="0">
              <a:latin typeface="+mn-lt"/>
              <a:ea typeface="굴림" panose="020B0600000101010101" pitchFamily="50" charset="-127"/>
            </a:endParaRPr>
          </a:p>
        </p:txBody>
      </p:sp>
      <p:sp>
        <p:nvSpPr>
          <p:cNvPr id="32" name="Freeform 29">
            <a:extLst>
              <a:ext uri="{FF2B5EF4-FFF2-40B4-BE49-F238E27FC236}">
                <a16:creationId xmlns:a16="http://schemas.microsoft.com/office/drawing/2014/main" id="{600531A0-F302-4DA1-84B6-7FBAA084770D}"/>
              </a:ext>
            </a:extLst>
          </p:cNvPr>
          <p:cNvSpPr>
            <a:spLocks/>
          </p:cNvSpPr>
          <p:nvPr/>
        </p:nvSpPr>
        <p:spPr bwMode="auto">
          <a:xfrm>
            <a:off x="9056650" y="2613349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3" name="Freeform 120">
            <a:extLst>
              <a:ext uri="{FF2B5EF4-FFF2-40B4-BE49-F238E27FC236}">
                <a16:creationId xmlns:a16="http://schemas.microsoft.com/office/drawing/2014/main" id="{80AB5F23-3E23-4222-AF92-8F5461DB6204}"/>
              </a:ext>
            </a:extLst>
          </p:cNvPr>
          <p:cNvSpPr>
            <a:spLocks/>
          </p:cNvSpPr>
          <p:nvPr/>
        </p:nvSpPr>
        <p:spPr bwMode="auto">
          <a:xfrm>
            <a:off x="10838534" y="4054997"/>
            <a:ext cx="685712" cy="677678"/>
          </a:xfrm>
          <a:custGeom>
            <a:avLst/>
            <a:gdLst>
              <a:gd name="T0" fmla="*/ 2147483646 w 108"/>
              <a:gd name="T1" fmla="*/ 2147483646 h 107"/>
              <a:gd name="T2" fmla="*/ 0 w 108"/>
              <a:gd name="T3" fmla="*/ 2147483646 h 107"/>
              <a:gd name="T4" fmla="*/ 2147483646 w 108"/>
              <a:gd name="T5" fmla="*/ 2147483646 h 107"/>
              <a:gd name="T6" fmla="*/ 2147483646 w 108"/>
              <a:gd name="T7" fmla="*/ 2147483646 h 107"/>
              <a:gd name="T8" fmla="*/ 0 w 108"/>
              <a:gd name="T9" fmla="*/ 0 h 107"/>
              <a:gd name="T10" fmla="*/ 2147483646 w 108"/>
              <a:gd name="T11" fmla="*/ 2147483646 h 10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8"/>
              <a:gd name="T19" fmla="*/ 0 h 107"/>
              <a:gd name="T20" fmla="*/ 108 w 108"/>
              <a:gd name="T21" fmla="*/ 107 h 10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8" h="107">
                <a:moveTo>
                  <a:pt x="108" y="53"/>
                </a:moveTo>
                <a:cubicBezTo>
                  <a:pt x="108" y="53"/>
                  <a:pt x="83" y="107"/>
                  <a:pt x="0" y="107"/>
                </a:cubicBezTo>
                <a:cubicBezTo>
                  <a:pt x="0" y="107"/>
                  <a:pt x="16" y="101"/>
                  <a:pt x="16" y="54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6"/>
                  <a:pt x="0" y="0"/>
                  <a:pt x="0" y="0"/>
                </a:cubicBezTo>
                <a:cubicBezTo>
                  <a:pt x="83" y="0"/>
                  <a:pt x="108" y="53"/>
                  <a:pt x="108" y="5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4" name="Freeform 29">
            <a:extLst>
              <a:ext uri="{FF2B5EF4-FFF2-40B4-BE49-F238E27FC236}">
                <a16:creationId xmlns:a16="http://schemas.microsoft.com/office/drawing/2014/main" id="{15454EB2-A272-4D57-AFED-57EFDCAA39BF}"/>
              </a:ext>
            </a:extLst>
          </p:cNvPr>
          <p:cNvSpPr>
            <a:spLocks/>
          </p:cNvSpPr>
          <p:nvPr/>
        </p:nvSpPr>
        <p:spPr bwMode="auto">
          <a:xfrm>
            <a:off x="9492907" y="336749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5" name="Freeform 29">
            <a:extLst>
              <a:ext uri="{FF2B5EF4-FFF2-40B4-BE49-F238E27FC236}">
                <a16:creationId xmlns:a16="http://schemas.microsoft.com/office/drawing/2014/main" id="{E94CBC85-57E9-4EE0-B2F8-FDC6E142CB86}"/>
              </a:ext>
            </a:extLst>
          </p:cNvPr>
          <p:cNvSpPr>
            <a:spLocks/>
          </p:cNvSpPr>
          <p:nvPr/>
        </p:nvSpPr>
        <p:spPr bwMode="auto">
          <a:xfrm>
            <a:off x="9757075" y="412795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6" name="Freeform 29">
            <a:extLst>
              <a:ext uri="{FF2B5EF4-FFF2-40B4-BE49-F238E27FC236}">
                <a16:creationId xmlns:a16="http://schemas.microsoft.com/office/drawing/2014/main" id="{83F9A8FA-272B-4F79-910E-5C0BAB919E95}"/>
              </a:ext>
            </a:extLst>
          </p:cNvPr>
          <p:cNvSpPr>
            <a:spLocks/>
          </p:cNvSpPr>
          <p:nvPr/>
        </p:nvSpPr>
        <p:spPr bwMode="auto">
          <a:xfrm>
            <a:off x="9492907" y="495892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7" name="Freeform 29">
            <a:extLst>
              <a:ext uri="{FF2B5EF4-FFF2-40B4-BE49-F238E27FC236}">
                <a16:creationId xmlns:a16="http://schemas.microsoft.com/office/drawing/2014/main" id="{61E3F70C-F038-4CBB-A2E9-BDDDCCDC8D41}"/>
              </a:ext>
            </a:extLst>
          </p:cNvPr>
          <p:cNvSpPr>
            <a:spLocks/>
          </p:cNvSpPr>
          <p:nvPr/>
        </p:nvSpPr>
        <p:spPr bwMode="auto">
          <a:xfrm>
            <a:off x="9693828" y="5674930"/>
            <a:ext cx="712863" cy="512390"/>
          </a:xfrm>
          <a:custGeom>
            <a:avLst/>
            <a:gdLst>
              <a:gd name="T0" fmla="*/ 0 w 123"/>
              <a:gd name="T1" fmla="*/ 1963805 h 108"/>
              <a:gd name="T2" fmla="*/ 6055424 w 123"/>
              <a:gd name="T3" fmla="*/ 1963805 h 108"/>
              <a:gd name="T4" fmla="*/ 10818975 w 123"/>
              <a:gd name="T5" fmla="*/ 982072 h 108"/>
              <a:gd name="T6" fmla="*/ 6055424 w 123"/>
              <a:gd name="T7" fmla="*/ 0 h 108"/>
              <a:gd name="T8" fmla="*/ 0 w 123"/>
              <a:gd name="T9" fmla="*/ 0 h 108"/>
              <a:gd name="T10" fmla="*/ 0 w 123"/>
              <a:gd name="T11" fmla="*/ 1963805 h 10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23"/>
              <a:gd name="T19" fmla="*/ 0 h 108"/>
              <a:gd name="T20" fmla="*/ 123 w 123"/>
              <a:gd name="T21" fmla="*/ 108 h 10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23" h="108">
                <a:moveTo>
                  <a:pt x="0" y="108"/>
                </a:moveTo>
                <a:cubicBezTo>
                  <a:pt x="69" y="108"/>
                  <a:pt x="69" y="108"/>
                  <a:pt x="69" y="108"/>
                </a:cubicBezTo>
                <a:cubicBezTo>
                  <a:pt x="99" y="108"/>
                  <a:pt x="123" y="84"/>
                  <a:pt x="123" y="54"/>
                </a:cubicBezTo>
                <a:cubicBezTo>
                  <a:pt x="123" y="24"/>
                  <a:pt x="99" y="0"/>
                  <a:pt x="69" y="0"/>
                </a:cubicBezTo>
                <a:cubicBezTo>
                  <a:pt x="0" y="0"/>
                  <a:pt x="0" y="0"/>
                  <a:pt x="0" y="0"/>
                </a:cubicBezTo>
                <a:lnTo>
                  <a:pt x="0" y="108"/>
                </a:ln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 lim="800000"/>
            <a:headEnd/>
            <a:tailEnd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B6C53B4-7706-43EE-9269-8B8E84B54042}"/>
              </a:ext>
            </a:extLst>
          </p:cNvPr>
          <p:cNvSpPr txBox="1"/>
          <p:nvPr/>
        </p:nvSpPr>
        <p:spPr>
          <a:xfrm>
            <a:off x="8182649" y="2613349"/>
            <a:ext cx="31611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w</a:t>
            </a:r>
          </a:p>
          <a:p>
            <a:r>
              <a:rPr lang="en-US" altLang="ko-KR" sz="1400" dirty="0"/>
              <a:t>x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y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z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4B810-2A47-4631-8CD0-FE89235BF73B}"/>
              </a:ext>
            </a:extLst>
          </p:cNvPr>
          <p:cNvSpPr txBox="1"/>
          <p:nvPr/>
        </p:nvSpPr>
        <p:spPr>
          <a:xfrm>
            <a:off x="9727408" y="2363745"/>
            <a:ext cx="1197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wx</a:t>
            </a:r>
            <a:endParaRPr lang="en-US" altLang="ko-KR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D34E89-7EC3-42D3-B768-DF317444D4DB}"/>
              </a:ext>
            </a:extLst>
          </p:cNvPr>
          <p:cNvSpPr txBox="1"/>
          <p:nvPr/>
        </p:nvSpPr>
        <p:spPr>
          <a:xfrm>
            <a:off x="9869787" y="4221000"/>
            <a:ext cx="1197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w’x’z</a:t>
            </a:r>
            <a:r>
              <a:rPr lang="en-US" altLang="ko-KR" sz="1400" dirty="0"/>
              <a:t>’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19E039-5658-492B-B5FE-ED989C3AD7BE}"/>
              </a:ext>
            </a:extLst>
          </p:cNvPr>
          <p:cNvSpPr txBox="1"/>
          <p:nvPr/>
        </p:nvSpPr>
        <p:spPr>
          <a:xfrm>
            <a:off x="10155862" y="3311807"/>
            <a:ext cx="1197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wy</a:t>
            </a:r>
            <a:endParaRPr lang="en-US" altLang="ko-KR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0724790-9EC7-41B5-8412-0167FB9D46A0}"/>
              </a:ext>
            </a:extLst>
          </p:cNvPr>
          <p:cNvSpPr txBox="1"/>
          <p:nvPr/>
        </p:nvSpPr>
        <p:spPr>
          <a:xfrm>
            <a:off x="10164768" y="4811596"/>
            <a:ext cx="1197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wz</a:t>
            </a:r>
            <a:r>
              <a:rPr lang="en-US" altLang="ko-KR" sz="1400" dirty="0"/>
              <a:t>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ADDA84C-8E55-424B-A263-AE96E049EEBB}"/>
              </a:ext>
            </a:extLst>
          </p:cNvPr>
          <p:cNvSpPr txBox="1"/>
          <p:nvPr/>
        </p:nvSpPr>
        <p:spPr>
          <a:xfrm>
            <a:off x="10326354" y="6127613"/>
            <a:ext cx="11978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yz</a:t>
            </a:r>
            <a:r>
              <a:rPr lang="en-US" altLang="ko-KR" sz="1400" dirty="0"/>
              <a:t>’</a:t>
            </a:r>
          </a:p>
        </p:txBody>
      </p:sp>
      <p:sp>
        <p:nvSpPr>
          <p:cNvPr id="45" name="Oval 132">
            <a:extLst>
              <a:ext uri="{FF2B5EF4-FFF2-40B4-BE49-F238E27FC236}">
                <a16:creationId xmlns:a16="http://schemas.microsoft.com/office/drawing/2014/main" id="{1D851FA3-583C-4F84-9657-06FBFD9A62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58861" y="435812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6" name="Oval 132">
            <a:extLst>
              <a:ext uri="{FF2B5EF4-FFF2-40B4-BE49-F238E27FC236}">
                <a16:creationId xmlns:a16="http://schemas.microsoft.com/office/drawing/2014/main" id="{6091E795-A7EF-4778-B100-1A7DC42F06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58861" y="449518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7" name="Oval 132">
            <a:extLst>
              <a:ext uri="{FF2B5EF4-FFF2-40B4-BE49-F238E27FC236}">
                <a16:creationId xmlns:a16="http://schemas.microsoft.com/office/drawing/2014/main" id="{04DAF133-3451-4B7F-AC60-19922E73F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8999" y="5277258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8" name="Oval 132">
            <a:extLst>
              <a:ext uri="{FF2B5EF4-FFF2-40B4-BE49-F238E27FC236}">
                <a16:creationId xmlns:a16="http://schemas.microsoft.com/office/drawing/2014/main" id="{4EED1707-4C09-4C74-A6ED-AE7B95008E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10660" y="6050967"/>
            <a:ext cx="87232" cy="92786"/>
          </a:xfrm>
          <a:prstGeom prst="ellips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49" name="Line 38">
            <a:extLst>
              <a:ext uri="{FF2B5EF4-FFF2-40B4-BE49-F238E27FC236}">
                <a16:creationId xmlns:a16="http://schemas.microsoft.com/office/drawing/2014/main" id="{450061CF-3DED-43EC-A17A-78947AC1CDAD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8761" y="2775022"/>
            <a:ext cx="56887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1" name="Line 38">
            <a:extLst>
              <a:ext uri="{FF2B5EF4-FFF2-40B4-BE49-F238E27FC236}">
                <a16:creationId xmlns:a16="http://schemas.microsoft.com/office/drawing/2014/main" id="{3485C463-CD31-4DFB-9FF4-0F48B72CB272}"/>
              </a:ext>
            </a:extLst>
          </p:cNvPr>
          <p:cNvSpPr>
            <a:spLocks noChangeShapeType="1"/>
          </p:cNvSpPr>
          <p:nvPr/>
        </p:nvSpPr>
        <p:spPr bwMode="auto">
          <a:xfrm>
            <a:off x="8498761" y="3003622"/>
            <a:ext cx="56887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2" name="Line 38">
            <a:extLst>
              <a:ext uri="{FF2B5EF4-FFF2-40B4-BE49-F238E27FC236}">
                <a16:creationId xmlns:a16="http://schemas.microsoft.com/office/drawing/2014/main" id="{92A96EBF-48A0-4692-9ADD-977CF9FBF488}"/>
              </a:ext>
            </a:extLst>
          </p:cNvPr>
          <p:cNvSpPr>
            <a:spLocks noChangeShapeType="1"/>
          </p:cNvSpPr>
          <p:nvPr/>
        </p:nvSpPr>
        <p:spPr bwMode="auto">
          <a:xfrm>
            <a:off x="8530241" y="3669676"/>
            <a:ext cx="955516" cy="515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3" name="Line 38">
            <a:extLst>
              <a:ext uri="{FF2B5EF4-FFF2-40B4-BE49-F238E27FC236}">
                <a16:creationId xmlns:a16="http://schemas.microsoft.com/office/drawing/2014/main" id="{6866B83F-2340-4D80-871A-4DDFB8FCE030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7124" y="3511162"/>
            <a:ext cx="855783" cy="1194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4" name="Line 38">
            <a:extLst>
              <a:ext uri="{FF2B5EF4-FFF2-40B4-BE49-F238E27FC236}">
                <a16:creationId xmlns:a16="http://schemas.microsoft.com/office/drawing/2014/main" id="{B0BFBA1F-D9BD-4690-9CB9-A7BA27E2B94E}"/>
              </a:ext>
            </a:extLst>
          </p:cNvPr>
          <p:cNvSpPr>
            <a:spLocks noChangeShapeType="1"/>
          </p:cNvSpPr>
          <p:nvPr/>
        </p:nvSpPr>
        <p:spPr bwMode="auto">
          <a:xfrm>
            <a:off x="8520714" y="4529266"/>
            <a:ext cx="1138111" cy="515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5" name="Line 38">
            <a:extLst>
              <a:ext uri="{FF2B5EF4-FFF2-40B4-BE49-F238E27FC236}">
                <a16:creationId xmlns:a16="http://schemas.microsoft.com/office/drawing/2014/main" id="{76ACAB1C-EAD9-4854-B97E-23551CCC8007}"/>
              </a:ext>
            </a:extLst>
          </p:cNvPr>
          <p:cNvSpPr>
            <a:spLocks noChangeShapeType="1"/>
          </p:cNvSpPr>
          <p:nvPr/>
        </p:nvSpPr>
        <p:spPr bwMode="auto">
          <a:xfrm>
            <a:off x="8901242" y="4393853"/>
            <a:ext cx="756478" cy="27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56" name="Oval 134">
            <a:extLst>
              <a:ext uri="{FF2B5EF4-FFF2-40B4-BE49-F238E27FC236}">
                <a16:creationId xmlns:a16="http://schemas.microsoft.com/office/drawing/2014/main" id="{5236BD27-8E23-4294-AD21-ACA31FE2D9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0826" y="2746844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7" name="Line 136">
            <a:extLst>
              <a:ext uri="{FF2B5EF4-FFF2-40B4-BE49-F238E27FC236}">
                <a16:creationId xmlns:a16="http://schemas.microsoft.com/office/drawing/2014/main" id="{A9F83B53-AC11-48BD-8226-805D41A37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8632865" y="2776468"/>
            <a:ext cx="0" cy="74422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8" name="Oval 134">
            <a:extLst>
              <a:ext uri="{FF2B5EF4-FFF2-40B4-BE49-F238E27FC236}">
                <a16:creationId xmlns:a16="http://schemas.microsoft.com/office/drawing/2014/main" id="{AF1D13EA-A32E-4021-B37A-EFF8D41401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90708" y="3474020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59" name="Line 136">
            <a:extLst>
              <a:ext uri="{FF2B5EF4-FFF2-40B4-BE49-F238E27FC236}">
                <a16:creationId xmlns:a16="http://schemas.microsoft.com/office/drawing/2014/main" id="{A832751A-D023-420D-9A4E-333C6EE066A8}"/>
              </a:ext>
            </a:extLst>
          </p:cNvPr>
          <p:cNvSpPr>
            <a:spLocks noChangeShapeType="1"/>
          </p:cNvSpPr>
          <p:nvPr/>
        </p:nvSpPr>
        <p:spPr bwMode="auto">
          <a:xfrm>
            <a:off x="8722747" y="3503644"/>
            <a:ext cx="0" cy="74422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0" name="Line 38">
            <a:extLst>
              <a:ext uri="{FF2B5EF4-FFF2-40B4-BE49-F238E27FC236}">
                <a16:creationId xmlns:a16="http://schemas.microsoft.com/office/drawing/2014/main" id="{CCD0A2A4-77B5-4F59-9474-62269D654E75}"/>
              </a:ext>
            </a:extLst>
          </p:cNvPr>
          <p:cNvSpPr>
            <a:spLocks noChangeShapeType="1"/>
          </p:cNvSpPr>
          <p:nvPr/>
        </p:nvSpPr>
        <p:spPr bwMode="auto">
          <a:xfrm>
            <a:off x="8717632" y="4249496"/>
            <a:ext cx="1039179" cy="5156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61" name="Oval 134">
            <a:extLst>
              <a:ext uri="{FF2B5EF4-FFF2-40B4-BE49-F238E27FC236}">
                <a16:creationId xmlns:a16="http://schemas.microsoft.com/office/drawing/2014/main" id="{9B1F202E-D4C5-4B73-8598-C333085ED5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82429" y="297399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2" name="Line 136">
            <a:extLst>
              <a:ext uri="{FF2B5EF4-FFF2-40B4-BE49-F238E27FC236}">
                <a16:creationId xmlns:a16="http://schemas.microsoft.com/office/drawing/2014/main" id="{4DD978AB-BEFF-4448-9E57-E988A58E10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07163" y="3003622"/>
            <a:ext cx="7305" cy="138344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3" name="Oval 134">
            <a:extLst>
              <a:ext uri="{FF2B5EF4-FFF2-40B4-BE49-F238E27FC236}">
                <a16:creationId xmlns:a16="http://schemas.microsoft.com/office/drawing/2014/main" id="{34F1D786-FB35-4757-BDA9-17E084C189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5855" y="4225028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4" name="Line 136">
            <a:extLst>
              <a:ext uri="{FF2B5EF4-FFF2-40B4-BE49-F238E27FC236}">
                <a16:creationId xmlns:a16="http://schemas.microsoft.com/office/drawing/2014/main" id="{B1BAFBC5-C8D9-4E88-AF7F-3816E93054A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825348" y="4254652"/>
            <a:ext cx="12545" cy="84439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5" name="Line 38">
            <a:extLst>
              <a:ext uri="{FF2B5EF4-FFF2-40B4-BE49-F238E27FC236}">
                <a16:creationId xmlns:a16="http://schemas.microsoft.com/office/drawing/2014/main" id="{FD9EC53F-72B9-40D7-9857-7B2ACB120793}"/>
              </a:ext>
            </a:extLst>
          </p:cNvPr>
          <p:cNvSpPr>
            <a:spLocks noChangeShapeType="1"/>
          </p:cNvSpPr>
          <p:nvPr/>
        </p:nvSpPr>
        <p:spPr bwMode="auto">
          <a:xfrm>
            <a:off x="8821162" y="5097202"/>
            <a:ext cx="671745" cy="27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66" name="Oval 134">
            <a:extLst>
              <a:ext uri="{FF2B5EF4-FFF2-40B4-BE49-F238E27FC236}">
                <a16:creationId xmlns:a16="http://schemas.microsoft.com/office/drawing/2014/main" id="{CD6B9124-C231-48F0-B452-A94B6D556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9027" y="4499642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67" name="Line 136">
            <a:extLst>
              <a:ext uri="{FF2B5EF4-FFF2-40B4-BE49-F238E27FC236}">
                <a16:creationId xmlns:a16="http://schemas.microsoft.com/office/drawing/2014/main" id="{EA432F7B-3C75-4B79-902C-4E7D02C25F9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998519" y="4529266"/>
            <a:ext cx="12546" cy="79761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69" name="Line 38">
            <a:extLst>
              <a:ext uri="{FF2B5EF4-FFF2-40B4-BE49-F238E27FC236}">
                <a16:creationId xmlns:a16="http://schemas.microsoft.com/office/drawing/2014/main" id="{9C039DC8-2266-4EDB-82C2-1A775F79FA0D}"/>
              </a:ext>
            </a:extLst>
          </p:cNvPr>
          <p:cNvSpPr>
            <a:spLocks noChangeShapeType="1"/>
          </p:cNvSpPr>
          <p:nvPr/>
        </p:nvSpPr>
        <p:spPr bwMode="auto">
          <a:xfrm>
            <a:off x="9163819" y="6094704"/>
            <a:ext cx="438355" cy="31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0" name="Line 38">
            <a:extLst>
              <a:ext uri="{FF2B5EF4-FFF2-40B4-BE49-F238E27FC236}">
                <a16:creationId xmlns:a16="http://schemas.microsoft.com/office/drawing/2014/main" id="{FD55DE5A-F724-4E85-9E3D-E6AC7BB22886}"/>
              </a:ext>
            </a:extLst>
          </p:cNvPr>
          <p:cNvSpPr>
            <a:spLocks noChangeShapeType="1"/>
          </p:cNvSpPr>
          <p:nvPr/>
        </p:nvSpPr>
        <p:spPr bwMode="auto">
          <a:xfrm>
            <a:off x="8992218" y="5320700"/>
            <a:ext cx="402437" cy="27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71" name="Oval 134">
            <a:extLst>
              <a:ext uri="{FF2B5EF4-FFF2-40B4-BE49-F238E27FC236}">
                <a16:creationId xmlns:a16="http://schemas.microsoft.com/office/drawing/2014/main" id="{D2C35962-C41F-4E33-9033-50AF453CE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1781" y="5291076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72" name="Line 136">
            <a:extLst>
              <a:ext uri="{FF2B5EF4-FFF2-40B4-BE49-F238E27FC236}">
                <a16:creationId xmlns:a16="http://schemas.microsoft.com/office/drawing/2014/main" id="{C05F8ED9-177E-498F-945C-D6CC9641B2E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159474" y="5320700"/>
            <a:ext cx="7518" cy="77714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73" name="Line 38">
            <a:extLst>
              <a:ext uri="{FF2B5EF4-FFF2-40B4-BE49-F238E27FC236}">
                <a16:creationId xmlns:a16="http://schemas.microsoft.com/office/drawing/2014/main" id="{18E78166-B4BA-43AD-824F-EB33410DF41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69938" y="4383874"/>
            <a:ext cx="455362" cy="319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cxnSp>
        <p:nvCxnSpPr>
          <p:cNvPr id="75" name="AutoShape 119">
            <a:extLst>
              <a:ext uri="{FF2B5EF4-FFF2-40B4-BE49-F238E27FC236}">
                <a16:creationId xmlns:a16="http://schemas.microsoft.com/office/drawing/2014/main" id="{6B82E17A-1EFC-4BA7-BADB-CB87C4DB071D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0204811" y="3611689"/>
            <a:ext cx="720489" cy="667072"/>
          </a:xfrm>
          <a:prstGeom prst="bentConnector3">
            <a:avLst>
              <a:gd name="adj1" fmla="val 42949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1" name="AutoShape 118">
            <a:extLst>
              <a:ext uri="{FF2B5EF4-FFF2-40B4-BE49-F238E27FC236}">
                <a16:creationId xmlns:a16="http://schemas.microsoft.com/office/drawing/2014/main" id="{6EB44F9E-8216-4027-8637-B3B9CEA4AF03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0216178" y="4476263"/>
            <a:ext cx="714907" cy="665832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Oval 134">
            <a:extLst>
              <a:ext uri="{FF2B5EF4-FFF2-40B4-BE49-F238E27FC236}">
                <a16:creationId xmlns:a16="http://schemas.microsoft.com/office/drawing/2014/main" id="{E08E295A-97F4-4928-B9DD-AE88440DF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5657" y="3651901"/>
            <a:ext cx="66126" cy="684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ko-KR" altLang="en-US" sz="360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85" name="Line 136">
            <a:extLst>
              <a:ext uri="{FF2B5EF4-FFF2-40B4-BE49-F238E27FC236}">
                <a16:creationId xmlns:a16="http://schemas.microsoft.com/office/drawing/2014/main" id="{A795FE0C-32DF-41B2-B554-B784F39CBA1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270840" y="3681525"/>
            <a:ext cx="3677" cy="209292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6" name="Line 38">
            <a:extLst>
              <a:ext uri="{FF2B5EF4-FFF2-40B4-BE49-F238E27FC236}">
                <a16:creationId xmlns:a16="http://schemas.microsoft.com/office/drawing/2014/main" id="{31A1FB0E-CB61-40E0-BD17-37AC0CF23332}"/>
              </a:ext>
            </a:extLst>
          </p:cNvPr>
          <p:cNvSpPr>
            <a:spLocks noChangeShapeType="1"/>
          </p:cNvSpPr>
          <p:nvPr/>
        </p:nvSpPr>
        <p:spPr bwMode="auto">
          <a:xfrm>
            <a:off x="9264995" y="5764735"/>
            <a:ext cx="438355" cy="313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87" name="Line 38">
            <a:extLst>
              <a:ext uri="{FF2B5EF4-FFF2-40B4-BE49-F238E27FC236}">
                <a16:creationId xmlns:a16="http://schemas.microsoft.com/office/drawing/2014/main" id="{56C031D6-FAB2-4405-92A4-E7C168834C4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786528" y="2837524"/>
            <a:ext cx="895496" cy="525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88" name="Line 136">
            <a:extLst>
              <a:ext uri="{FF2B5EF4-FFF2-40B4-BE49-F238E27FC236}">
                <a16:creationId xmlns:a16="http://schemas.microsoft.com/office/drawing/2014/main" id="{54F73F4D-6DD1-4E5A-99D4-1B10CCD19F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665990" y="2828695"/>
            <a:ext cx="7305" cy="138344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89" name="Line 38">
            <a:extLst>
              <a:ext uri="{FF2B5EF4-FFF2-40B4-BE49-F238E27FC236}">
                <a16:creationId xmlns:a16="http://schemas.microsoft.com/office/drawing/2014/main" id="{B2FA2A9C-269F-48FF-8F58-7B4E4F35A8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666651" y="4198278"/>
            <a:ext cx="258649" cy="647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91" name="Line 38">
            <a:extLst>
              <a:ext uri="{FF2B5EF4-FFF2-40B4-BE49-F238E27FC236}">
                <a16:creationId xmlns:a16="http://schemas.microsoft.com/office/drawing/2014/main" id="{E7E1D48C-B7DB-401A-95F1-1931357E73A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06691" y="5924292"/>
            <a:ext cx="3161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93" name="Line 136">
            <a:extLst>
              <a:ext uri="{FF2B5EF4-FFF2-40B4-BE49-F238E27FC236}">
                <a16:creationId xmlns:a16="http://schemas.microsoft.com/office/drawing/2014/main" id="{706FC5E9-EB15-471A-9857-2F0ABE90155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0722802" y="4617975"/>
            <a:ext cx="9803" cy="130126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4" name="Line 38">
            <a:extLst>
              <a:ext uri="{FF2B5EF4-FFF2-40B4-BE49-F238E27FC236}">
                <a16:creationId xmlns:a16="http://schemas.microsoft.com/office/drawing/2014/main" id="{FBBFA920-83FC-46B8-BF1B-1A7D50FB22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19905" y="4611367"/>
            <a:ext cx="205395" cy="155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 dirty="0"/>
          </a:p>
        </p:txBody>
      </p:sp>
      <p:sp>
        <p:nvSpPr>
          <p:cNvPr id="95" name="Line 38">
            <a:extLst>
              <a:ext uri="{FF2B5EF4-FFF2-40B4-BE49-F238E27FC236}">
                <a16:creationId xmlns:a16="http://schemas.microsoft.com/office/drawing/2014/main" id="{D91E9A4A-A440-4144-99B2-F484670AF13B}"/>
              </a:ext>
            </a:extLst>
          </p:cNvPr>
          <p:cNvSpPr>
            <a:spLocks noChangeShapeType="1"/>
          </p:cNvSpPr>
          <p:nvPr/>
        </p:nvSpPr>
        <p:spPr bwMode="auto">
          <a:xfrm>
            <a:off x="11505797" y="4393981"/>
            <a:ext cx="195216" cy="22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580A652-5609-4491-975A-1492FF751A4D}"/>
              </a:ext>
            </a:extLst>
          </p:cNvPr>
          <p:cNvSpPr txBox="1"/>
          <p:nvPr/>
        </p:nvSpPr>
        <p:spPr>
          <a:xfrm>
            <a:off x="11646924" y="4239944"/>
            <a:ext cx="196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e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0AF81F1-37E7-4951-8598-2B2E192310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905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39"/>
    </mc:Choice>
    <mc:Fallback>
      <p:transition spd="slow" advTm="11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1521</TotalTime>
  <Words>3407</Words>
  <Application>Microsoft Office PowerPoint</Application>
  <PresentationFormat>와이드스크린</PresentationFormat>
  <Paragraphs>2374</Paragraphs>
  <Slides>28</Slides>
  <Notes>0</Notes>
  <HiddenSlides>0</HiddenSlides>
  <MMClips>17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Arial</vt:lpstr>
      <vt:lpstr>Times New Roman</vt:lpstr>
      <vt:lpstr>Office 테마</vt:lpstr>
      <vt:lpstr>Mathematics for Computer Science final exam</vt:lpstr>
      <vt:lpstr>Hardware Design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Software Design</vt:lpstr>
      <vt:lpstr>Step #1: Find two cases of shortest time path from a starting point to an arrival point</vt:lpstr>
      <vt:lpstr>Step #1-1: If you find any difference between two paths, explain why the difference arises.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Mathematics for Computer Science final exam</dc:title>
  <dc:creator>이</dc:creator>
  <cp:lastModifiedBy>이</cp:lastModifiedBy>
  <cp:revision>125</cp:revision>
  <dcterms:created xsi:type="dcterms:W3CDTF">2020-12-07T07:31:21Z</dcterms:created>
  <dcterms:modified xsi:type="dcterms:W3CDTF">2020-12-13T22:03:43Z</dcterms:modified>
</cp:coreProperties>
</file>

<file path=docProps/thumbnail.jpeg>
</file>